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61" r:id="rId4"/>
    <p:sldId id="260" r:id="rId5"/>
    <p:sldId id="262" r:id="rId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60" d="100"/>
          <a:sy n="60" d="100"/>
        </p:scale>
        <p:origin x="72" y="13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036ECB-367C-46A0-AEF6-92E2884341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A77A98E-57C8-4D70-AD7C-FA2DE22499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521CE7E-A72C-403C-A665-2C080374B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F9ED6-2D5F-417E-BD18-0450E5EA29C5}" type="datetimeFigureOut">
              <a:rPr lang="zh-CN" altLang="en-US" smtClean="0"/>
              <a:t>2019/5/30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B7487E0-4630-4434-9D06-76A7BCF461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DD10543-15FD-4C1E-9DA3-460722CD6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EBC3FD-4ACB-49C2-AB2A-FC2DC771B00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69015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FF8B30-FB0E-4888-9C24-B89C588B7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43DB7E1-8029-4584-BE98-786E7FB2F9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F777DBC-6AEE-41A6-A556-88A785D34E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F9ED6-2D5F-417E-BD18-0450E5EA29C5}" type="datetimeFigureOut">
              <a:rPr lang="zh-CN" altLang="en-US" smtClean="0"/>
              <a:t>2019/5/30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4F30726-1283-45CD-A281-6FFAE03EE4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31CA02F-63DB-4192-AD4C-5100F9657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EBC3FD-4ACB-49C2-AB2A-FC2DC771B00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62741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272BCFD0-6347-4EBF-88CE-1F78F4976A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2F6D92C-F41D-48A6-A4C7-BE532C320E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B45DF88-3B86-467A-B711-FBB966C5DE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F9ED6-2D5F-417E-BD18-0450E5EA29C5}" type="datetimeFigureOut">
              <a:rPr lang="zh-CN" altLang="en-US" smtClean="0"/>
              <a:t>2019/5/30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0307A75-72DB-4C26-8AE3-EE29CF80A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B076303-4AF4-4AB7-A633-2FFE3C4BB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EBC3FD-4ACB-49C2-AB2A-FC2DC771B00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50549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FB6662-00AC-4424-940B-9E3AD38846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68E35C4-1CD8-4E7B-A2E4-B56CF9B649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B2E4948-5CBA-49D2-AFDF-A5E5A82C9F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F9ED6-2D5F-417E-BD18-0450E5EA29C5}" type="datetimeFigureOut">
              <a:rPr lang="zh-CN" altLang="en-US" smtClean="0"/>
              <a:t>2019/5/30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31C91F9-C8B4-4E87-84C2-4E38141CC1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ED9559E-8A71-4325-87F6-4C0441811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EBC3FD-4ACB-49C2-AB2A-FC2DC771B00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71039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792D52-0E90-4F35-94C7-70852A0FAC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FE00753-3A00-4F20-91D5-750F49934E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3C1AE16-D3C0-440E-9EB4-1CFF97FC18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F9ED6-2D5F-417E-BD18-0450E5EA29C5}" type="datetimeFigureOut">
              <a:rPr lang="zh-CN" altLang="en-US" smtClean="0"/>
              <a:t>2019/5/30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C333921-9CA9-4BBE-9595-AD0F2FC781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51FAFD5-1AB0-4700-8255-9F09B86967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EBC3FD-4ACB-49C2-AB2A-FC2DC771B00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00983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B9ACA1-E0B2-4F3B-A419-36B47D3DD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3F0A41C-93E2-4C6A-826E-C7650560BA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88AC083-90D7-4BEA-A5BD-A29D99EA2E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3E0F325-9BCC-4E72-9659-CC1263241D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F9ED6-2D5F-417E-BD18-0450E5EA29C5}" type="datetimeFigureOut">
              <a:rPr lang="zh-CN" altLang="en-US" smtClean="0"/>
              <a:t>2019/5/30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9D8AF68-BAE9-487A-BBF2-601DCCF026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CEEBB3D-937D-43BE-AFAD-364ADEABA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EBC3FD-4ACB-49C2-AB2A-FC2DC771B00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43985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E019B2-AEC1-497A-85C7-1073E53CC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9651D9A-8980-41E0-B874-985697E07E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8319F25-6EA3-4281-BDB2-52DE0ED70F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AD85C366-4A1F-4DF4-B0BB-F076C0D2B3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51844A1-E35E-4777-9E0D-5A00098FFF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5FE38531-58EC-4674-B76C-6ACBCFAC14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F9ED6-2D5F-417E-BD18-0450E5EA29C5}" type="datetimeFigureOut">
              <a:rPr lang="zh-CN" altLang="en-US" smtClean="0"/>
              <a:t>2019/5/30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2341EED0-FE3F-4560-938E-089F42865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ADECD986-AFD3-4D3D-B093-7000CF7AD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EBC3FD-4ACB-49C2-AB2A-FC2DC771B00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50805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C8FD87-BA96-4DE9-8224-9CA1B1FB67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2763773-99FE-4103-8684-13CD0D3F36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F9ED6-2D5F-417E-BD18-0450E5EA29C5}" type="datetimeFigureOut">
              <a:rPr lang="zh-CN" altLang="en-US" smtClean="0"/>
              <a:t>2019/5/30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9AA0F02-9287-4155-89D8-709810F6A4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94C4F42-65AA-4B29-B692-0E2C339D0E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EBC3FD-4ACB-49C2-AB2A-FC2DC771B00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2481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A929770-8259-4C87-A968-7DC9D53339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F9ED6-2D5F-417E-BD18-0450E5EA29C5}" type="datetimeFigureOut">
              <a:rPr lang="zh-CN" altLang="en-US" smtClean="0"/>
              <a:t>2019/5/30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34B1B7AF-B6F0-41DE-9575-83BF37DA85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1269FFB-FD99-470B-8B21-6C90C719BB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EBC3FD-4ACB-49C2-AB2A-FC2DC771B00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034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C5389B3-1534-405D-ADC2-C542DDEEB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1278CD4-6BC9-4395-B6CA-DD780D9E46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0711F84-019B-4104-AFB7-28CEAE0065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F78A2F8-BAD0-4EED-8098-31DBCF94D1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F9ED6-2D5F-417E-BD18-0450E5EA29C5}" type="datetimeFigureOut">
              <a:rPr lang="zh-CN" altLang="en-US" smtClean="0"/>
              <a:t>2019/5/30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9827FB4-39F5-4B79-BACD-E3C7A4A5B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6831947-9B66-40F3-BC52-BAAF6C9257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EBC3FD-4ACB-49C2-AB2A-FC2DC771B00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44960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38B6E76-4A11-4ABF-9E44-C9EEABD2CF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68F26745-37EE-4D9A-BDE6-7F82303354E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9C7994F-FDF2-4CA7-90D2-9C890829F5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F754968-2E7C-4B91-BC74-4FE7DD2666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F9ED6-2D5F-417E-BD18-0450E5EA29C5}" type="datetimeFigureOut">
              <a:rPr lang="zh-CN" altLang="en-US" smtClean="0"/>
              <a:t>2019/5/30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6A5B979-7BF7-4E0B-9D38-F98C634CEE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B9551BC-1F4C-49F2-B91B-914C06B0F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EBC3FD-4ACB-49C2-AB2A-FC2DC771B00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90265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C8557AF6-C0B4-4747-A136-1A7F51973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0EEE344-9A83-4A35-AAD7-2BD97C742E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30C52B8-4FE2-4EFB-BAC9-BD2C9DC6CF0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2F9ED6-2D5F-417E-BD18-0450E5EA29C5}" type="datetimeFigureOut">
              <a:rPr lang="zh-CN" altLang="en-US" smtClean="0"/>
              <a:t>2019/5/30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B2BE54F-7AC9-418B-842B-0B9426B0FB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2834CC9-81AB-4270-9E81-EDCBCCED83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EBC3FD-4ACB-49C2-AB2A-FC2DC771B00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25284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图片 26">
            <a:extLst>
              <a:ext uri="{FF2B5EF4-FFF2-40B4-BE49-F238E27FC236}">
                <a16:creationId xmlns:a16="http://schemas.microsoft.com/office/drawing/2014/main" id="{403284E0-BCEF-4780-BBF6-2242B3E85A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775" y="172683"/>
            <a:ext cx="10803875" cy="6124579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694E94FA-F3D3-456C-8FFC-2F6705AA2F06}"/>
              </a:ext>
            </a:extLst>
          </p:cNvPr>
          <p:cNvSpPr/>
          <p:nvPr/>
        </p:nvSpPr>
        <p:spPr>
          <a:xfrm>
            <a:off x="506774" y="172683"/>
            <a:ext cx="11204154" cy="6351492"/>
          </a:xfrm>
          <a:prstGeom prst="rect">
            <a:avLst/>
          </a:prstGeom>
          <a:solidFill>
            <a:schemeClr val="bg1">
              <a:lumMod val="85000"/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AF11893B-7D2B-449D-A830-6353DDFBCAEA}"/>
              </a:ext>
            </a:extLst>
          </p:cNvPr>
          <p:cNvGrpSpPr/>
          <p:nvPr/>
        </p:nvGrpSpPr>
        <p:grpSpPr>
          <a:xfrm>
            <a:off x="3896312" y="683264"/>
            <a:ext cx="4399375" cy="1033674"/>
            <a:chOff x="4304429" y="531628"/>
            <a:chExt cx="3867985" cy="908819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308780DA-3B29-4DFD-AEBE-7597956A53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615"/>
            <a:stretch/>
          </p:blipFill>
          <p:spPr>
            <a:xfrm>
              <a:off x="4304429" y="531628"/>
              <a:ext cx="1313105" cy="908819"/>
            </a:xfrm>
            <a:prstGeom prst="ellipse">
              <a:avLst/>
            </a:prstGeom>
          </p:spPr>
        </p:pic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CC06A89F-A1A7-42FE-AE3E-0D64D354F5C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0588"/>
            <a:stretch/>
          </p:blipFill>
          <p:spPr>
            <a:xfrm>
              <a:off x="5728438" y="571852"/>
              <a:ext cx="2443976" cy="738293"/>
            </a:xfrm>
            <a:prstGeom prst="rect">
              <a:avLst/>
            </a:prstGeom>
          </p:spPr>
        </p:pic>
      </p:grpSp>
      <p:sp>
        <p:nvSpPr>
          <p:cNvPr id="31" name="文本框 30">
            <a:extLst>
              <a:ext uri="{FF2B5EF4-FFF2-40B4-BE49-F238E27FC236}">
                <a16:creationId xmlns:a16="http://schemas.microsoft.com/office/drawing/2014/main" id="{FDC95ECD-FB4E-450D-A920-7BE02E1CE331}"/>
              </a:ext>
            </a:extLst>
          </p:cNvPr>
          <p:cNvSpPr txBox="1"/>
          <p:nvPr/>
        </p:nvSpPr>
        <p:spPr>
          <a:xfrm>
            <a:off x="1867357" y="2337072"/>
            <a:ext cx="848298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dirty="0">
                <a:solidFill>
                  <a:srgbClr val="600808"/>
                </a:solidFill>
                <a:latin typeface="+mn-ea"/>
              </a:rPr>
              <a:t>高效视频编码器</a:t>
            </a:r>
            <a:endParaRPr lang="en-US" altLang="zh-CN" sz="4800" dirty="0">
              <a:solidFill>
                <a:srgbClr val="600808"/>
              </a:solidFill>
              <a:latin typeface="+mn-ea"/>
            </a:endParaRPr>
          </a:p>
          <a:p>
            <a:pPr algn="ctr"/>
            <a:r>
              <a:rPr lang="zh-CN" altLang="en-US" sz="4800" dirty="0">
                <a:solidFill>
                  <a:srgbClr val="600808"/>
                </a:solidFill>
                <a:latin typeface="+mn-ea"/>
              </a:rPr>
              <a:t>在多核异构系统上的并行优化</a:t>
            </a:r>
            <a:endParaRPr lang="zh-CN" altLang="en-US" sz="3600" dirty="0">
              <a:solidFill>
                <a:srgbClr val="600808"/>
              </a:solidFill>
              <a:latin typeface="+mn-ea"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F06C901B-789F-4E7A-B2CA-3A84B790E3C7}"/>
              </a:ext>
            </a:extLst>
          </p:cNvPr>
          <p:cNvSpPr/>
          <p:nvPr/>
        </p:nvSpPr>
        <p:spPr>
          <a:xfrm>
            <a:off x="-1" y="0"/>
            <a:ext cx="446835" cy="6857999"/>
          </a:xfrm>
          <a:prstGeom prst="rect">
            <a:avLst/>
          </a:prstGeom>
          <a:solidFill>
            <a:srgbClr val="600808"/>
          </a:solidFill>
          <a:ln>
            <a:solidFill>
              <a:srgbClr val="60080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52869223-33AA-4D22-9BDA-131F8017E69A}"/>
              </a:ext>
            </a:extLst>
          </p:cNvPr>
          <p:cNvCxnSpPr>
            <a:cxnSpLocks/>
          </p:cNvCxnSpPr>
          <p:nvPr/>
        </p:nvCxnSpPr>
        <p:spPr>
          <a:xfrm flipH="1">
            <a:off x="2699015" y="1972338"/>
            <a:ext cx="6819672" cy="0"/>
          </a:xfrm>
          <a:prstGeom prst="line">
            <a:avLst/>
          </a:prstGeom>
          <a:ln w="19050">
            <a:solidFill>
              <a:srgbClr val="60080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本框 39">
            <a:extLst>
              <a:ext uri="{FF2B5EF4-FFF2-40B4-BE49-F238E27FC236}">
                <a16:creationId xmlns:a16="http://schemas.microsoft.com/office/drawing/2014/main" id="{9ECFC3FC-9955-4E36-AAF5-194E76A16287}"/>
              </a:ext>
            </a:extLst>
          </p:cNvPr>
          <p:cNvSpPr txBox="1"/>
          <p:nvPr/>
        </p:nvSpPr>
        <p:spPr>
          <a:xfrm>
            <a:off x="6802189" y="4432699"/>
            <a:ext cx="27164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华文楷体" panose="02010600040101010101" pitchFamily="2" charset="-122"/>
                <a:ea typeface="华文楷体" panose="02010600040101010101" pitchFamily="2" charset="-122"/>
              </a:rPr>
              <a:t>答辩人：董子恒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A1A2830F-B9AA-4DC6-A528-5F23DD95AC86}"/>
              </a:ext>
            </a:extLst>
          </p:cNvPr>
          <p:cNvSpPr txBox="1"/>
          <p:nvPr/>
        </p:nvSpPr>
        <p:spPr>
          <a:xfrm>
            <a:off x="2699015" y="4432699"/>
            <a:ext cx="31768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华文楷体" panose="02010600040101010101" pitchFamily="2" charset="-122"/>
                <a:ea typeface="华文楷体" panose="02010600040101010101" pitchFamily="2" charset="-122"/>
              </a:rPr>
              <a:t>指导老师</a:t>
            </a:r>
            <a:r>
              <a:rPr lang="zh-CN" altLang="en-US" sz="2800" dirty="0"/>
              <a:t>：</a:t>
            </a:r>
            <a:r>
              <a:rPr lang="zh-CN" altLang="en-US" sz="2800" dirty="0">
                <a:latin typeface="华文楷体" panose="02010600040101010101" pitchFamily="2" charset="-122"/>
                <a:ea typeface="华文楷体" panose="02010600040101010101" pitchFamily="2" charset="-122"/>
              </a:rPr>
              <a:t>郭红星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010F4F2D-5E92-428D-8416-11ACD743DDA0}"/>
              </a:ext>
            </a:extLst>
          </p:cNvPr>
          <p:cNvSpPr/>
          <p:nvPr/>
        </p:nvSpPr>
        <p:spPr>
          <a:xfrm>
            <a:off x="11759796" y="-1"/>
            <a:ext cx="446835" cy="6857999"/>
          </a:xfrm>
          <a:prstGeom prst="rect">
            <a:avLst/>
          </a:prstGeom>
          <a:solidFill>
            <a:srgbClr val="600808"/>
          </a:solidFill>
          <a:ln>
            <a:solidFill>
              <a:srgbClr val="60080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9735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40" grpId="0"/>
      <p:bldP spid="4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>
            <a:extLst>
              <a:ext uri="{FF2B5EF4-FFF2-40B4-BE49-F238E27FC236}">
                <a16:creationId xmlns:a16="http://schemas.microsoft.com/office/drawing/2014/main" id="{CF44C6C8-73FB-4D2D-8EFF-C9FE8A8EADB6}"/>
              </a:ext>
            </a:extLst>
          </p:cNvPr>
          <p:cNvSpPr/>
          <p:nvPr/>
        </p:nvSpPr>
        <p:spPr>
          <a:xfrm>
            <a:off x="298565" y="445629"/>
            <a:ext cx="3503364" cy="6858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52746A8C-8DD2-442A-9A9A-FB854B623212}"/>
              </a:ext>
            </a:extLst>
          </p:cNvPr>
          <p:cNvSpPr/>
          <p:nvPr/>
        </p:nvSpPr>
        <p:spPr>
          <a:xfrm>
            <a:off x="0" y="0"/>
            <a:ext cx="3503364" cy="6858000"/>
          </a:xfrm>
          <a:prstGeom prst="rect">
            <a:avLst/>
          </a:prstGeom>
          <a:solidFill>
            <a:srgbClr val="6008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B4682405-69EA-4A91-8175-8798988A051D}"/>
              </a:ext>
            </a:extLst>
          </p:cNvPr>
          <p:cNvCxnSpPr>
            <a:cxnSpLocks/>
          </p:cNvCxnSpPr>
          <p:nvPr/>
        </p:nvCxnSpPr>
        <p:spPr>
          <a:xfrm>
            <a:off x="882691" y="2852047"/>
            <a:ext cx="16732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719CBFFC-DD7E-4DCB-90FA-BD0685BBFAC2}"/>
              </a:ext>
            </a:extLst>
          </p:cNvPr>
          <p:cNvSpPr txBox="1"/>
          <p:nvPr/>
        </p:nvSpPr>
        <p:spPr>
          <a:xfrm>
            <a:off x="947448" y="3000138"/>
            <a:ext cx="1608463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dirty="0">
                <a:solidFill>
                  <a:schemeClr val="bg1"/>
                </a:solidFill>
              </a:rPr>
              <a:t>目录</a:t>
            </a:r>
            <a:r>
              <a:rPr lang="en-US" altLang="zh-CN" sz="4800" dirty="0">
                <a:solidFill>
                  <a:schemeClr val="bg1"/>
                </a:solidFill>
              </a:rPr>
              <a:t>   </a:t>
            </a:r>
            <a:r>
              <a:rPr lang="en-US" altLang="zh-CN" sz="2000" dirty="0">
                <a:solidFill>
                  <a:schemeClr val="bg1"/>
                </a:solidFill>
              </a:rPr>
              <a:t>contents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EEB0E3FF-714E-455E-9E78-DB8B77CFBD67}"/>
              </a:ext>
            </a:extLst>
          </p:cNvPr>
          <p:cNvCxnSpPr>
            <a:cxnSpLocks/>
          </p:cNvCxnSpPr>
          <p:nvPr/>
        </p:nvCxnSpPr>
        <p:spPr>
          <a:xfrm>
            <a:off x="859718" y="4297222"/>
            <a:ext cx="178392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DF8FDF18-1D38-4E22-BE59-5B9B765B9FCE}"/>
              </a:ext>
            </a:extLst>
          </p:cNvPr>
          <p:cNvSpPr txBox="1"/>
          <p:nvPr/>
        </p:nvSpPr>
        <p:spPr>
          <a:xfrm>
            <a:off x="5731052" y="1866980"/>
            <a:ext cx="232602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/>
              <a:t>研究背景</a:t>
            </a:r>
            <a:r>
              <a:rPr lang="en-US" altLang="zh-CN" sz="3200" dirty="0"/>
              <a:t>   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Research Background</a:t>
            </a:r>
            <a:endParaRPr lang="zh-CN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Box 31">
            <a:extLst>
              <a:ext uri="{FF2B5EF4-FFF2-40B4-BE49-F238E27FC236}">
                <a16:creationId xmlns:a16="http://schemas.microsoft.com/office/drawing/2014/main" id="{CE89FA0F-689C-4671-A17E-A712C21F602C}"/>
              </a:ext>
            </a:extLst>
          </p:cNvPr>
          <p:cNvSpPr txBox="1"/>
          <p:nvPr/>
        </p:nvSpPr>
        <p:spPr>
          <a:xfrm>
            <a:off x="9268582" y="1816969"/>
            <a:ext cx="2153069" cy="861774"/>
          </a:xfrm>
          <a:custGeom>
            <a:avLst/>
            <a:gdLst>
              <a:gd name="connsiteX0" fmla="*/ 539253 w 607614"/>
              <a:gd name="connsiteY0" fmla="*/ 586292 h 606761"/>
              <a:gd name="connsiteX1" fmla="*/ 549871 w 607614"/>
              <a:gd name="connsiteY1" fmla="*/ 586292 h 606761"/>
              <a:gd name="connsiteX2" fmla="*/ 559731 w 607614"/>
              <a:gd name="connsiteY2" fmla="*/ 596906 h 606761"/>
              <a:gd name="connsiteX3" fmla="*/ 549871 w 607614"/>
              <a:gd name="connsiteY3" fmla="*/ 606761 h 606761"/>
              <a:gd name="connsiteX4" fmla="*/ 539253 w 607614"/>
              <a:gd name="connsiteY4" fmla="*/ 606761 h 606761"/>
              <a:gd name="connsiteX5" fmla="*/ 529393 w 607614"/>
              <a:gd name="connsiteY5" fmla="*/ 596906 h 606761"/>
              <a:gd name="connsiteX6" fmla="*/ 539253 w 607614"/>
              <a:gd name="connsiteY6" fmla="*/ 586292 h 606761"/>
              <a:gd name="connsiteX7" fmla="*/ 486069 w 607614"/>
              <a:gd name="connsiteY7" fmla="*/ 586292 h 606761"/>
              <a:gd name="connsiteX8" fmla="*/ 496719 w 607614"/>
              <a:gd name="connsiteY8" fmla="*/ 586292 h 606761"/>
              <a:gd name="connsiteX9" fmla="*/ 506609 w 607614"/>
              <a:gd name="connsiteY9" fmla="*/ 596906 h 606761"/>
              <a:gd name="connsiteX10" fmla="*/ 496719 w 607614"/>
              <a:gd name="connsiteY10" fmla="*/ 606761 h 606761"/>
              <a:gd name="connsiteX11" fmla="*/ 486069 w 607614"/>
              <a:gd name="connsiteY11" fmla="*/ 606761 h 606761"/>
              <a:gd name="connsiteX12" fmla="*/ 475418 w 607614"/>
              <a:gd name="connsiteY12" fmla="*/ 596906 h 606761"/>
              <a:gd name="connsiteX13" fmla="*/ 486069 w 607614"/>
              <a:gd name="connsiteY13" fmla="*/ 586292 h 606761"/>
              <a:gd name="connsiteX14" fmla="*/ 432947 w 607614"/>
              <a:gd name="connsiteY14" fmla="*/ 586292 h 606761"/>
              <a:gd name="connsiteX15" fmla="*/ 443597 w 607614"/>
              <a:gd name="connsiteY15" fmla="*/ 586292 h 606761"/>
              <a:gd name="connsiteX16" fmla="*/ 453487 w 607614"/>
              <a:gd name="connsiteY16" fmla="*/ 596906 h 606761"/>
              <a:gd name="connsiteX17" fmla="*/ 443597 w 607614"/>
              <a:gd name="connsiteY17" fmla="*/ 606761 h 606761"/>
              <a:gd name="connsiteX18" fmla="*/ 432947 w 607614"/>
              <a:gd name="connsiteY18" fmla="*/ 606761 h 606761"/>
              <a:gd name="connsiteX19" fmla="*/ 422296 w 607614"/>
              <a:gd name="connsiteY19" fmla="*/ 596906 h 606761"/>
              <a:gd name="connsiteX20" fmla="*/ 432947 w 607614"/>
              <a:gd name="connsiteY20" fmla="*/ 586292 h 606761"/>
              <a:gd name="connsiteX21" fmla="*/ 379783 w 607614"/>
              <a:gd name="connsiteY21" fmla="*/ 586292 h 606761"/>
              <a:gd name="connsiteX22" fmla="*/ 390392 w 607614"/>
              <a:gd name="connsiteY22" fmla="*/ 586292 h 606761"/>
              <a:gd name="connsiteX23" fmla="*/ 400243 w 607614"/>
              <a:gd name="connsiteY23" fmla="*/ 596906 h 606761"/>
              <a:gd name="connsiteX24" fmla="*/ 390392 w 607614"/>
              <a:gd name="connsiteY24" fmla="*/ 606761 h 606761"/>
              <a:gd name="connsiteX25" fmla="*/ 379783 w 607614"/>
              <a:gd name="connsiteY25" fmla="*/ 606761 h 606761"/>
              <a:gd name="connsiteX26" fmla="*/ 369174 w 607614"/>
              <a:gd name="connsiteY26" fmla="*/ 596906 h 606761"/>
              <a:gd name="connsiteX27" fmla="*/ 379783 w 607614"/>
              <a:gd name="connsiteY27" fmla="*/ 586292 h 606761"/>
              <a:gd name="connsiteX28" fmla="*/ 326581 w 607614"/>
              <a:gd name="connsiteY28" fmla="*/ 586292 h 606761"/>
              <a:gd name="connsiteX29" fmla="*/ 337231 w 607614"/>
              <a:gd name="connsiteY29" fmla="*/ 586292 h 606761"/>
              <a:gd name="connsiteX30" fmla="*/ 347121 w 607614"/>
              <a:gd name="connsiteY30" fmla="*/ 596906 h 606761"/>
              <a:gd name="connsiteX31" fmla="*/ 337231 w 607614"/>
              <a:gd name="connsiteY31" fmla="*/ 606761 h 606761"/>
              <a:gd name="connsiteX32" fmla="*/ 326581 w 607614"/>
              <a:gd name="connsiteY32" fmla="*/ 606761 h 606761"/>
              <a:gd name="connsiteX33" fmla="*/ 315930 w 607614"/>
              <a:gd name="connsiteY33" fmla="*/ 596906 h 606761"/>
              <a:gd name="connsiteX34" fmla="*/ 326581 w 607614"/>
              <a:gd name="connsiteY34" fmla="*/ 586292 h 606761"/>
              <a:gd name="connsiteX35" fmla="*/ 272698 w 607614"/>
              <a:gd name="connsiteY35" fmla="*/ 586292 h 606761"/>
              <a:gd name="connsiteX36" fmla="*/ 284109 w 607614"/>
              <a:gd name="connsiteY36" fmla="*/ 586292 h 606761"/>
              <a:gd name="connsiteX37" fmla="*/ 293999 w 607614"/>
              <a:gd name="connsiteY37" fmla="*/ 596906 h 606761"/>
              <a:gd name="connsiteX38" fmla="*/ 284109 w 607614"/>
              <a:gd name="connsiteY38" fmla="*/ 606761 h 606761"/>
              <a:gd name="connsiteX39" fmla="*/ 272698 w 607614"/>
              <a:gd name="connsiteY39" fmla="*/ 606761 h 606761"/>
              <a:gd name="connsiteX40" fmla="*/ 262808 w 607614"/>
              <a:gd name="connsiteY40" fmla="*/ 596906 h 606761"/>
              <a:gd name="connsiteX41" fmla="*/ 272698 w 607614"/>
              <a:gd name="connsiteY41" fmla="*/ 586292 h 606761"/>
              <a:gd name="connsiteX42" fmla="*/ 219537 w 607614"/>
              <a:gd name="connsiteY42" fmla="*/ 586292 h 606761"/>
              <a:gd name="connsiteX43" fmla="*/ 230146 w 607614"/>
              <a:gd name="connsiteY43" fmla="*/ 586292 h 606761"/>
              <a:gd name="connsiteX44" fmla="*/ 240755 w 607614"/>
              <a:gd name="connsiteY44" fmla="*/ 596906 h 606761"/>
              <a:gd name="connsiteX45" fmla="*/ 230146 w 607614"/>
              <a:gd name="connsiteY45" fmla="*/ 606761 h 606761"/>
              <a:gd name="connsiteX46" fmla="*/ 219537 w 607614"/>
              <a:gd name="connsiteY46" fmla="*/ 606761 h 606761"/>
              <a:gd name="connsiteX47" fmla="*/ 209686 w 607614"/>
              <a:gd name="connsiteY47" fmla="*/ 596906 h 606761"/>
              <a:gd name="connsiteX48" fmla="*/ 219537 w 607614"/>
              <a:gd name="connsiteY48" fmla="*/ 586292 h 606761"/>
              <a:gd name="connsiteX49" fmla="*/ 597727 w 607614"/>
              <a:gd name="connsiteY49" fmla="*/ 581784 h 606761"/>
              <a:gd name="connsiteX50" fmla="*/ 607614 w 607614"/>
              <a:gd name="connsiteY50" fmla="*/ 591623 h 606761"/>
              <a:gd name="connsiteX51" fmla="*/ 607614 w 607614"/>
              <a:gd name="connsiteY51" fmla="*/ 606761 h 606761"/>
              <a:gd name="connsiteX52" fmla="*/ 592403 w 607614"/>
              <a:gd name="connsiteY52" fmla="*/ 606761 h 606761"/>
              <a:gd name="connsiteX53" fmla="*/ 582515 w 607614"/>
              <a:gd name="connsiteY53" fmla="*/ 596922 h 606761"/>
              <a:gd name="connsiteX54" fmla="*/ 588600 w 607614"/>
              <a:gd name="connsiteY54" fmla="*/ 587839 h 606761"/>
              <a:gd name="connsiteX55" fmla="*/ 597727 w 607614"/>
              <a:gd name="connsiteY55" fmla="*/ 581784 h 606761"/>
              <a:gd name="connsiteX56" fmla="*/ 172439 w 607614"/>
              <a:gd name="connsiteY56" fmla="*/ 581784 h 606761"/>
              <a:gd name="connsiteX57" fmla="*/ 181555 w 607614"/>
              <a:gd name="connsiteY57" fmla="*/ 587839 h 606761"/>
              <a:gd name="connsiteX58" fmla="*/ 187633 w 607614"/>
              <a:gd name="connsiteY58" fmla="*/ 596922 h 606761"/>
              <a:gd name="connsiteX59" fmla="*/ 176997 w 607614"/>
              <a:gd name="connsiteY59" fmla="*/ 606761 h 606761"/>
              <a:gd name="connsiteX60" fmla="*/ 161803 w 607614"/>
              <a:gd name="connsiteY60" fmla="*/ 606761 h 606761"/>
              <a:gd name="connsiteX61" fmla="*/ 161803 w 607614"/>
              <a:gd name="connsiteY61" fmla="*/ 591623 h 606761"/>
              <a:gd name="connsiteX62" fmla="*/ 172439 w 607614"/>
              <a:gd name="connsiteY62" fmla="*/ 581784 h 606761"/>
              <a:gd name="connsiteX63" fmla="*/ 597759 w 607614"/>
              <a:gd name="connsiteY63" fmla="*/ 528662 h 606761"/>
              <a:gd name="connsiteX64" fmla="*/ 607614 w 607614"/>
              <a:gd name="connsiteY64" fmla="*/ 538522 h 606761"/>
              <a:gd name="connsiteX65" fmla="*/ 607614 w 607614"/>
              <a:gd name="connsiteY65" fmla="*/ 549140 h 606761"/>
              <a:gd name="connsiteX66" fmla="*/ 597759 w 607614"/>
              <a:gd name="connsiteY66" fmla="*/ 559000 h 606761"/>
              <a:gd name="connsiteX67" fmla="*/ 587145 w 607614"/>
              <a:gd name="connsiteY67" fmla="*/ 549140 h 606761"/>
              <a:gd name="connsiteX68" fmla="*/ 587145 w 607614"/>
              <a:gd name="connsiteY68" fmla="*/ 538522 h 606761"/>
              <a:gd name="connsiteX69" fmla="*/ 597759 w 607614"/>
              <a:gd name="connsiteY69" fmla="*/ 528662 h 606761"/>
              <a:gd name="connsiteX70" fmla="*/ 172417 w 607614"/>
              <a:gd name="connsiteY70" fmla="*/ 527200 h 606761"/>
              <a:gd name="connsiteX71" fmla="*/ 182272 w 607614"/>
              <a:gd name="connsiteY71" fmla="*/ 537809 h 606761"/>
              <a:gd name="connsiteX72" fmla="*/ 182272 w 607614"/>
              <a:gd name="connsiteY72" fmla="*/ 548418 h 606761"/>
              <a:gd name="connsiteX73" fmla="*/ 172417 w 607614"/>
              <a:gd name="connsiteY73" fmla="*/ 558269 h 606761"/>
              <a:gd name="connsiteX74" fmla="*/ 161803 w 607614"/>
              <a:gd name="connsiteY74" fmla="*/ 548418 h 606761"/>
              <a:gd name="connsiteX75" fmla="*/ 161803 w 607614"/>
              <a:gd name="connsiteY75" fmla="*/ 537809 h 606761"/>
              <a:gd name="connsiteX76" fmla="*/ 172417 w 607614"/>
              <a:gd name="connsiteY76" fmla="*/ 527200 h 606761"/>
              <a:gd name="connsiteX77" fmla="*/ 597759 w 607614"/>
              <a:gd name="connsiteY77" fmla="*/ 474809 h 606761"/>
              <a:gd name="connsiteX78" fmla="*/ 607614 w 607614"/>
              <a:gd name="connsiteY78" fmla="*/ 485418 h 606761"/>
              <a:gd name="connsiteX79" fmla="*/ 607614 w 607614"/>
              <a:gd name="connsiteY79" fmla="*/ 496027 h 606761"/>
              <a:gd name="connsiteX80" fmla="*/ 597759 w 607614"/>
              <a:gd name="connsiteY80" fmla="*/ 505878 h 606761"/>
              <a:gd name="connsiteX81" fmla="*/ 587145 w 607614"/>
              <a:gd name="connsiteY81" fmla="*/ 496027 h 606761"/>
              <a:gd name="connsiteX82" fmla="*/ 587145 w 607614"/>
              <a:gd name="connsiteY82" fmla="*/ 485418 h 606761"/>
              <a:gd name="connsiteX83" fmla="*/ 597759 w 607614"/>
              <a:gd name="connsiteY83" fmla="*/ 474809 h 606761"/>
              <a:gd name="connsiteX84" fmla="*/ 172417 w 607614"/>
              <a:gd name="connsiteY84" fmla="*/ 473347 h 606761"/>
              <a:gd name="connsiteX85" fmla="*/ 182272 w 607614"/>
              <a:gd name="connsiteY85" fmla="*/ 483198 h 606761"/>
              <a:gd name="connsiteX86" fmla="*/ 182272 w 607614"/>
              <a:gd name="connsiteY86" fmla="*/ 493807 h 606761"/>
              <a:gd name="connsiteX87" fmla="*/ 172417 w 607614"/>
              <a:gd name="connsiteY87" fmla="*/ 504416 h 606761"/>
              <a:gd name="connsiteX88" fmla="*/ 161803 w 607614"/>
              <a:gd name="connsiteY88" fmla="*/ 493807 h 606761"/>
              <a:gd name="connsiteX89" fmla="*/ 161803 w 607614"/>
              <a:gd name="connsiteY89" fmla="*/ 483198 h 606761"/>
              <a:gd name="connsiteX90" fmla="*/ 172417 w 607614"/>
              <a:gd name="connsiteY90" fmla="*/ 473347 h 606761"/>
              <a:gd name="connsiteX91" fmla="*/ 597759 w 607614"/>
              <a:gd name="connsiteY91" fmla="*/ 421687 h 606761"/>
              <a:gd name="connsiteX92" fmla="*/ 607614 w 607614"/>
              <a:gd name="connsiteY92" fmla="*/ 432338 h 606761"/>
              <a:gd name="connsiteX93" fmla="*/ 607614 w 607614"/>
              <a:gd name="connsiteY93" fmla="*/ 442988 h 606761"/>
              <a:gd name="connsiteX94" fmla="*/ 597759 w 607614"/>
              <a:gd name="connsiteY94" fmla="*/ 452878 h 606761"/>
              <a:gd name="connsiteX95" fmla="*/ 587145 w 607614"/>
              <a:gd name="connsiteY95" fmla="*/ 442988 h 606761"/>
              <a:gd name="connsiteX96" fmla="*/ 587145 w 607614"/>
              <a:gd name="connsiteY96" fmla="*/ 432338 h 606761"/>
              <a:gd name="connsiteX97" fmla="*/ 597759 w 607614"/>
              <a:gd name="connsiteY97" fmla="*/ 421687 h 606761"/>
              <a:gd name="connsiteX98" fmla="*/ 597759 w 607614"/>
              <a:gd name="connsiteY98" fmla="*/ 368687 h 606761"/>
              <a:gd name="connsiteX99" fmla="*/ 607614 w 607614"/>
              <a:gd name="connsiteY99" fmla="*/ 379296 h 606761"/>
              <a:gd name="connsiteX100" fmla="*/ 607614 w 607614"/>
              <a:gd name="connsiteY100" fmla="*/ 389905 h 606761"/>
              <a:gd name="connsiteX101" fmla="*/ 597759 w 607614"/>
              <a:gd name="connsiteY101" fmla="*/ 399756 h 606761"/>
              <a:gd name="connsiteX102" fmla="*/ 587145 w 607614"/>
              <a:gd name="connsiteY102" fmla="*/ 389905 h 606761"/>
              <a:gd name="connsiteX103" fmla="*/ 587145 w 607614"/>
              <a:gd name="connsiteY103" fmla="*/ 379296 h 606761"/>
              <a:gd name="connsiteX104" fmla="*/ 597759 w 607614"/>
              <a:gd name="connsiteY104" fmla="*/ 368687 h 606761"/>
              <a:gd name="connsiteX105" fmla="*/ 597759 w 607614"/>
              <a:gd name="connsiteY105" fmla="*/ 315564 h 606761"/>
              <a:gd name="connsiteX106" fmla="*/ 607614 w 607614"/>
              <a:gd name="connsiteY106" fmla="*/ 326173 h 606761"/>
              <a:gd name="connsiteX107" fmla="*/ 607614 w 607614"/>
              <a:gd name="connsiteY107" fmla="*/ 336782 h 606761"/>
              <a:gd name="connsiteX108" fmla="*/ 597759 w 607614"/>
              <a:gd name="connsiteY108" fmla="*/ 346633 h 606761"/>
              <a:gd name="connsiteX109" fmla="*/ 587145 w 607614"/>
              <a:gd name="connsiteY109" fmla="*/ 336782 h 606761"/>
              <a:gd name="connsiteX110" fmla="*/ 587145 w 607614"/>
              <a:gd name="connsiteY110" fmla="*/ 326173 h 606761"/>
              <a:gd name="connsiteX111" fmla="*/ 597759 w 607614"/>
              <a:gd name="connsiteY111" fmla="*/ 315564 h 606761"/>
              <a:gd name="connsiteX112" fmla="*/ 597759 w 607614"/>
              <a:gd name="connsiteY112" fmla="*/ 262442 h 606761"/>
              <a:gd name="connsiteX113" fmla="*/ 607614 w 607614"/>
              <a:gd name="connsiteY113" fmla="*/ 272293 h 606761"/>
              <a:gd name="connsiteX114" fmla="*/ 607614 w 607614"/>
              <a:gd name="connsiteY114" fmla="*/ 283660 h 606761"/>
              <a:gd name="connsiteX115" fmla="*/ 597759 w 607614"/>
              <a:gd name="connsiteY115" fmla="*/ 293511 h 606761"/>
              <a:gd name="connsiteX116" fmla="*/ 587145 w 607614"/>
              <a:gd name="connsiteY116" fmla="*/ 283660 h 606761"/>
              <a:gd name="connsiteX117" fmla="*/ 587145 w 607614"/>
              <a:gd name="connsiteY117" fmla="*/ 272293 h 606761"/>
              <a:gd name="connsiteX118" fmla="*/ 597759 w 607614"/>
              <a:gd name="connsiteY118" fmla="*/ 262442 h 606761"/>
              <a:gd name="connsiteX119" fmla="*/ 597759 w 607614"/>
              <a:gd name="connsiteY119" fmla="*/ 209320 h 606761"/>
              <a:gd name="connsiteX120" fmla="*/ 607614 w 607614"/>
              <a:gd name="connsiteY120" fmla="*/ 219171 h 606761"/>
              <a:gd name="connsiteX121" fmla="*/ 607614 w 607614"/>
              <a:gd name="connsiteY121" fmla="*/ 229780 h 606761"/>
              <a:gd name="connsiteX122" fmla="*/ 597759 w 607614"/>
              <a:gd name="connsiteY122" fmla="*/ 240389 h 606761"/>
              <a:gd name="connsiteX123" fmla="*/ 587145 w 607614"/>
              <a:gd name="connsiteY123" fmla="*/ 229780 h 606761"/>
              <a:gd name="connsiteX124" fmla="*/ 587145 w 607614"/>
              <a:gd name="connsiteY124" fmla="*/ 219171 h 606761"/>
              <a:gd name="connsiteX125" fmla="*/ 597759 w 607614"/>
              <a:gd name="connsiteY125" fmla="*/ 209320 h 606761"/>
              <a:gd name="connsiteX126" fmla="*/ 592403 w 607614"/>
              <a:gd name="connsiteY126" fmla="*/ 161559 h 606761"/>
              <a:gd name="connsiteX127" fmla="*/ 607614 w 607614"/>
              <a:gd name="connsiteY127" fmla="*/ 161559 h 606761"/>
              <a:gd name="connsiteX128" fmla="*/ 607614 w 607614"/>
              <a:gd name="connsiteY128" fmla="*/ 176753 h 606761"/>
              <a:gd name="connsiteX129" fmla="*/ 597727 w 607614"/>
              <a:gd name="connsiteY129" fmla="*/ 187389 h 606761"/>
              <a:gd name="connsiteX130" fmla="*/ 588600 w 607614"/>
              <a:gd name="connsiteY130" fmla="*/ 181311 h 606761"/>
              <a:gd name="connsiteX131" fmla="*/ 582515 w 607614"/>
              <a:gd name="connsiteY131" fmla="*/ 172195 h 606761"/>
              <a:gd name="connsiteX132" fmla="*/ 592403 w 607614"/>
              <a:gd name="connsiteY132" fmla="*/ 161559 h 606761"/>
              <a:gd name="connsiteX133" fmla="*/ 483846 w 607614"/>
              <a:gd name="connsiteY133" fmla="*/ 161559 h 606761"/>
              <a:gd name="connsiteX134" fmla="*/ 494497 w 607614"/>
              <a:gd name="connsiteY134" fmla="*/ 161559 h 606761"/>
              <a:gd name="connsiteX135" fmla="*/ 505147 w 607614"/>
              <a:gd name="connsiteY135" fmla="*/ 172173 h 606761"/>
              <a:gd name="connsiteX136" fmla="*/ 494497 w 607614"/>
              <a:gd name="connsiteY136" fmla="*/ 182028 h 606761"/>
              <a:gd name="connsiteX137" fmla="*/ 483846 w 607614"/>
              <a:gd name="connsiteY137" fmla="*/ 182028 h 606761"/>
              <a:gd name="connsiteX138" fmla="*/ 473956 w 607614"/>
              <a:gd name="connsiteY138" fmla="*/ 172173 h 606761"/>
              <a:gd name="connsiteX139" fmla="*/ 483846 w 607614"/>
              <a:gd name="connsiteY139" fmla="*/ 161559 h 606761"/>
              <a:gd name="connsiteX140" fmla="*/ 538540 w 607614"/>
              <a:gd name="connsiteY140" fmla="*/ 161559 h 606761"/>
              <a:gd name="connsiteX141" fmla="*/ 549149 w 607614"/>
              <a:gd name="connsiteY141" fmla="*/ 161559 h 606761"/>
              <a:gd name="connsiteX142" fmla="*/ 559000 w 607614"/>
              <a:gd name="connsiteY142" fmla="*/ 172173 h 606761"/>
              <a:gd name="connsiteX143" fmla="*/ 549149 w 607614"/>
              <a:gd name="connsiteY143" fmla="*/ 182028 h 606761"/>
              <a:gd name="connsiteX144" fmla="*/ 538540 w 607614"/>
              <a:gd name="connsiteY144" fmla="*/ 182028 h 606761"/>
              <a:gd name="connsiteX145" fmla="*/ 527931 w 607614"/>
              <a:gd name="connsiteY145" fmla="*/ 172173 h 606761"/>
              <a:gd name="connsiteX146" fmla="*/ 538540 w 607614"/>
              <a:gd name="connsiteY146" fmla="*/ 161559 h 606761"/>
              <a:gd name="connsiteX147" fmla="*/ 0 w 607614"/>
              <a:gd name="connsiteY147" fmla="*/ 0 h 606761"/>
              <a:gd name="connsiteX148" fmla="*/ 445884 w 607614"/>
              <a:gd name="connsiteY148" fmla="*/ 0 h 606761"/>
              <a:gd name="connsiteX149" fmla="*/ 445884 w 607614"/>
              <a:gd name="connsiteY149" fmla="*/ 163093 h 606761"/>
              <a:gd name="connsiteX150" fmla="*/ 450441 w 607614"/>
              <a:gd name="connsiteY150" fmla="*/ 172196 h 606761"/>
              <a:gd name="connsiteX151" fmla="*/ 445884 w 607614"/>
              <a:gd name="connsiteY151" fmla="*/ 180540 h 606761"/>
              <a:gd name="connsiteX152" fmla="*/ 445884 w 607614"/>
              <a:gd name="connsiteY152" fmla="*/ 182057 h 606761"/>
              <a:gd name="connsiteX153" fmla="*/ 440566 w 607614"/>
              <a:gd name="connsiteY153" fmla="*/ 182057 h 606761"/>
              <a:gd name="connsiteX154" fmla="*/ 435249 w 607614"/>
              <a:gd name="connsiteY154" fmla="*/ 182057 h 606761"/>
              <a:gd name="connsiteX155" fmla="*/ 182303 w 607614"/>
              <a:gd name="connsiteY155" fmla="*/ 182057 h 606761"/>
              <a:gd name="connsiteX156" fmla="*/ 182303 w 607614"/>
              <a:gd name="connsiteY156" fmla="*/ 434661 h 606761"/>
              <a:gd name="connsiteX157" fmla="*/ 182303 w 607614"/>
              <a:gd name="connsiteY157" fmla="*/ 439971 h 606761"/>
              <a:gd name="connsiteX158" fmla="*/ 182303 w 607614"/>
              <a:gd name="connsiteY158" fmla="*/ 445281 h 606761"/>
              <a:gd name="connsiteX159" fmla="*/ 180784 w 607614"/>
              <a:gd name="connsiteY159" fmla="*/ 445281 h 606761"/>
              <a:gd name="connsiteX160" fmla="*/ 172429 w 607614"/>
              <a:gd name="connsiteY160" fmla="*/ 449832 h 606761"/>
              <a:gd name="connsiteX161" fmla="*/ 163313 w 607614"/>
              <a:gd name="connsiteY161" fmla="*/ 445281 h 606761"/>
              <a:gd name="connsiteX162" fmla="*/ 0 w 607614"/>
              <a:gd name="connsiteY162" fmla="*/ 445281 h 606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</a:cxnLst>
            <a:rect l="l" t="t" r="r" b="b"/>
            <a:pathLst>
              <a:path w="607614" h="606761">
                <a:moveTo>
                  <a:pt x="539253" y="586292"/>
                </a:moveTo>
                <a:lnTo>
                  <a:pt x="549871" y="586292"/>
                </a:lnTo>
                <a:cubicBezTo>
                  <a:pt x="555180" y="586292"/>
                  <a:pt x="559731" y="590841"/>
                  <a:pt x="559731" y="596906"/>
                </a:cubicBezTo>
                <a:cubicBezTo>
                  <a:pt x="559731" y="602212"/>
                  <a:pt x="555180" y="606761"/>
                  <a:pt x="549871" y="606761"/>
                </a:cubicBezTo>
                <a:lnTo>
                  <a:pt x="539253" y="606761"/>
                </a:lnTo>
                <a:cubicBezTo>
                  <a:pt x="533944" y="606761"/>
                  <a:pt x="529393" y="602212"/>
                  <a:pt x="529393" y="596906"/>
                </a:cubicBezTo>
                <a:cubicBezTo>
                  <a:pt x="529393" y="590841"/>
                  <a:pt x="533944" y="586292"/>
                  <a:pt x="539253" y="586292"/>
                </a:cubicBezTo>
                <a:close/>
                <a:moveTo>
                  <a:pt x="486069" y="586292"/>
                </a:moveTo>
                <a:lnTo>
                  <a:pt x="496719" y="586292"/>
                </a:lnTo>
                <a:cubicBezTo>
                  <a:pt x="502045" y="586292"/>
                  <a:pt x="506609" y="590841"/>
                  <a:pt x="506609" y="596906"/>
                </a:cubicBezTo>
                <a:cubicBezTo>
                  <a:pt x="506609" y="602212"/>
                  <a:pt x="502045" y="606761"/>
                  <a:pt x="496719" y="606761"/>
                </a:cubicBezTo>
                <a:lnTo>
                  <a:pt x="486069" y="606761"/>
                </a:lnTo>
                <a:cubicBezTo>
                  <a:pt x="479983" y="606761"/>
                  <a:pt x="475418" y="602212"/>
                  <a:pt x="475418" y="596906"/>
                </a:cubicBezTo>
                <a:cubicBezTo>
                  <a:pt x="475418" y="590841"/>
                  <a:pt x="479983" y="586292"/>
                  <a:pt x="486069" y="586292"/>
                </a:cubicBezTo>
                <a:close/>
                <a:moveTo>
                  <a:pt x="432947" y="586292"/>
                </a:moveTo>
                <a:lnTo>
                  <a:pt x="443597" y="586292"/>
                </a:lnTo>
                <a:cubicBezTo>
                  <a:pt x="448923" y="586292"/>
                  <a:pt x="453487" y="590841"/>
                  <a:pt x="453487" y="596906"/>
                </a:cubicBezTo>
                <a:cubicBezTo>
                  <a:pt x="453487" y="602212"/>
                  <a:pt x="448923" y="606761"/>
                  <a:pt x="443597" y="606761"/>
                </a:cubicBezTo>
                <a:lnTo>
                  <a:pt x="432947" y="606761"/>
                </a:lnTo>
                <a:cubicBezTo>
                  <a:pt x="426861" y="606761"/>
                  <a:pt x="422296" y="602212"/>
                  <a:pt x="422296" y="596906"/>
                </a:cubicBezTo>
                <a:cubicBezTo>
                  <a:pt x="422296" y="590841"/>
                  <a:pt x="426861" y="586292"/>
                  <a:pt x="432947" y="586292"/>
                </a:cubicBezTo>
                <a:close/>
                <a:moveTo>
                  <a:pt x="379783" y="586292"/>
                </a:moveTo>
                <a:lnTo>
                  <a:pt x="390392" y="586292"/>
                </a:lnTo>
                <a:cubicBezTo>
                  <a:pt x="395696" y="586292"/>
                  <a:pt x="400243" y="590841"/>
                  <a:pt x="400243" y="596906"/>
                </a:cubicBezTo>
                <a:cubicBezTo>
                  <a:pt x="400243" y="602212"/>
                  <a:pt x="395696" y="606761"/>
                  <a:pt x="390392" y="606761"/>
                </a:cubicBezTo>
                <a:lnTo>
                  <a:pt x="379783" y="606761"/>
                </a:lnTo>
                <a:cubicBezTo>
                  <a:pt x="373721" y="606761"/>
                  <a:pt x="369174" y="602212"/>
                  <a:pt x="369174" y="596906"/>
                </a:cubicBezTo>
                <a:cubicBezTo>
                  <a:pt x="369174" y="590841"/>
                  <a:pt x="373721" y="586292"/>
                  <a:pt x="379783" y="586292"/>
                </a:cubicBezTo>
                <a:close/>
                <a:moveTo>
                  <a:pt x="326581" y="586292"/>
                </a:moveTo>
                <a:lnTo>
                  <a:pt x="337231" y="586292"/>
                </a:lnTo>
                <a:cubicBezTo>
                  <a:pt x="342557" y="586292"/>
                  <a:pt x="347121" y="590841"/>
                  <a:pt x="347121" y="596906"/>
                </a:cubicBezTo>
                <a:cubicBezTo>
                  <a:pt x="347121" y="602212"/>
                  <a:pt x="342557" y="606761"/>
                  <a:pt x="337231" y="606761"/>
                </a:cubicBezTo>
                <a:lnTo>
                  <a:pt x="326581" y="606761"/>
                </a:lnTo>
                <a:cubicBezTo>
                  <a:pt x="320495" y="606761"/>
                  <a:pt x="315930" y="602212"/>
                  <a:pt x="315930" y="596906"/>
                </a:cubicBezTo>
                <a:cubicBezTo>
                  <a:pt x="315930" y="590841"/>
                  <a:pt x="320495" y="586292"/>
                  <a:pt x="326581" y="586292"/>
                </a:cubicBezTo>
                <a:close/>
                <a:moveTo>
                  <a:pt x="272698" y="586292"/>
                </a:moveTo>
                <a:lnTo>
                  <a:pt x="284109" y="586292"/>
                </a:lnTo>
                <a:cubicBezTo>
                  <a:pt x="289435" y="586292"/>
                  <a:pt x="293999" y="590841"/>
                  <a:pt x="293999" y="596906"/>
                </a:cubicBezTo>
                <a:cubicBezTo>
                  <a:pt x="293999" y="602212"/>
                  <a:pt x="289435" y="606761"/>
                  <a:pt x="284109" y="606761"/>
                </a:cubicBezTo>
                <a:lnTo>
                  <a:pt x="272698" y="606761"/>
                </a:lnTo>
                <a:cubicBezTo>
                  <a:pt x="267373" y="606761"/>
                  <a:pt x="262808" y="602212"/>
                  <a:pt x="262808" y="596906"/>
                </a:cubicBezTo>
                <a:cubicBezTo>
                  <a:pt x="262808" y="590841"/>
                  <a:pt x="267373" y="586292"/>
                  <a:pt x="272698" y="586292"/>
                </a:cubicBezTo>
                <a:close/>
                <a:moveTo>
                  <a:pt x="219537" y="586292"/>
                </a:moveTo>
                <a:lnTo>
                  <a:pt x="230146" y="586292"/>
                </a:lnTo>
                <a:cubicBezTo>
                  <a:pt x="236208" y="586292"/>
                  <a:pt x="240755" y="590841"/>
                  <a:pt x="240755" y="596906"/>
                </a:cubicBezTo>
                <a:cubicBezTo>
                  <a:pt x="240755" y="602212"/>
                  <a:pt x="236208" y="606761"/>
                  <a:pt x="230146" y="606761"/>
                </a:cubicBezTo>
                <a:lnTo>
                  <a:pt x="219537" y="606761"/>
                </a:lnTo>
                <a:cubicBezTo>
                  <a:pt x="214233" y="606761"/>
                  <a:pt x="209686" y="602212"/>
                  <a:pt x="209686" y="596906"/>
                </a:cubicBezTo>
                <a:cubicBezTo>
                  <a:pt x="209686" y="590841"/>
                  <a:pt x="214233" y="586292"/>
                  <a:pt x="219537" y="586292"/>
                </a:cubicBezTo>
                <a:close/>
                <a:moveTo>
                  <a:pt x="597727" y="581784"/>
                </a:moveTo>
                <a:cubicBezTo>
                  <a:pt x="603051" y="581784"/>
                  <a:pt x="607614" y="586325"/>
                  <a:pt x="607614" y="591623"/>
                </a:cubicBezTo>
                <a:lnTo>
                  <a:pt x="607614" y="606761"/>
                </a:lnTo>
                <a:lnTo>
                  <a:pt x="592403" y="606761"/>
                </a:lnTo>
                <a:cubicBezTo>
                  <a:pt x="587079" y="606761"/>
                  <a:pt x="582515" y="602220"/>
                  <a:pt x="582515" y="596922"/>
                </a:cubicBezTo>
                <a:cubicBezTo>
                  <a:pt x="582515" y="592380"/>
                  <a:pt x="584797" y="589353"/>
                  <a:pt x="588600" y="587839"/>
                </a:cubicBezTo>
                <a:cubicBezTo>
                  <a:pt x="590121" y="584055"/>
                  <a:pt x="593163" y="581784"/>
                  <a:pt x="597727" y="581784"/>
                </a:cubicBezTo>
                <a:close/>
                <a:moveTo>
                  <a:pt x="172439" y="581784"/>
                </a:moveTo>
                <a:cubicBezTo>
                  <a:pt x="176238" y="581784"/>
                  <a:pt x="180036" y="584055"/>
                  <a:pt x="181555" y="587839"/>
                </a:cubicBezTo>
                <a:cubicBezTo>
                  <a:pt x="184594" y="589353"/>
                  <a:pt x="187633" y="592380"/>
                  <a:pt x="187633" y="596922"/>
                </a:cubicBezTo>
                <a:cubicBezTo>
                  <a:pt x="187633" y="602220"/>
                  <a:pt x="183075" y="606761"/>
                  <a:pt x="176997" y="606761"/>
                </a:cubicBezTo>
                <a:lnTo>
                  <a:pt x="161803" y="606761"/>
                </a:lnTo>
                <a:lnTo>
                  <a:pt x="161803" y="591623"/>
                </a:lnTo>
                <a:cubicBezTo>
                  <a:pt x="161803" y="586325"/>
                  <a:pt x="166361" y="581784"/>
                  <a:pt x="172439" y="581784"/>
                </a:cubicBezTo>
                <a:close/>
                <a:moveTo>
                  <a:pt x="597759" y="528662"/>
                </a:moveTo>
                <a:cubicBezTo>
                  <a:pt x="603065" y="528662"/>
                  <a:pt x="607614" y="533213"/>
                  <a:pt x="607614" y="538522"/>
                </a:cubicBezTo>
                <a:lnTo>
                  <a:pt x="607614" y="549140"/>
                </a:lnTo>
                <a:cubicBezTo>
                  <a:pt x="607614" y="554449"/>
                  <a:pt x="603065" y="559000"/>
                  <a:pt x="597759" y="559000"/>
                </a:cubicBezTo>
                <a:cubicBezTo>
                  <a:pt x="591694" y="559000"/>
                  <a:pt x="587145" y="554449"/>
                  <a:pt x="587145" y="549140"/>
                </a:cubicBezTo>
                <a:lnTo>
                  <a:pt x="587145" y="538522"/>
                </a:lnTo>
                <a:cubicBezTo>
                  <a:pt x="587145" y="533213"/>
                  <a:pt x="591694" y="528662"/>
                  <a:pt x="597759" y="528662"/>
                </a:cubicBezTo>
                <a:close/>
                <a:moveTo>
                  <a:pt x="172417" y="527200"/>
                </a:moveTo>
                <a:cubicBezTo>
                  <a:pt x="177723" y="527200"/>
                  <a:pt x="182272" y="531747"/>
                  <a:pt x="182272" y="537809"/>
                </a:cubicBezTo>
                <a:lnTo>
                  <a:pt x="182272" y="548418"/>
                </a:lnTo>
                <a:cubicBezTo>
                  <a:pt x="182272" y="553722"/>
                  <a:pt x="177723" y="558269"/>
                  <a:pt x="172417" y="558269"/>
                </a:cubicBezTo>
                <a:cubicBezTo>
                  <a:pt x="166352" y="558269"/>
                  <a:pt x="161803" y="553722"/>
                  <a:pt x="161803" y="548418"/>
                </a:cubicBezTo>
                <a:lnTo>
                  <a:pt x="161803" y="537809"/>
                </a:lnTo>
                <a:cubicBezTo>
                  <a:pt x="161803" y="531747"/>
                  <a:pt x="166352" y="527200"/>
                  <a:pt x="172417" y="527200"/>
                </a:cubicBezTo>
                <a:close/>
                <a:moveTo>
                  <a:pt x="597759" y="474809"/>
                </a:moveTo>
                <a:cubicBezTo>
                  <a:pt x="603065" y="474809"/>
                  <a:pt x="607614" y="479356"/>
                  <a:pt x="607614" y="485418"/>
                </a:cubicBezTo>
                <a:lnTo>
                  <a:pt x="607614" y="496027"/>
                </a:lnTo>
                <a:cubicBezTo>
                  <a:pt x="607614" y="501331"/>
                  <a:pt x="603065" y="505878"/>
                  <a:pt x="597759" y="505878"/>
                </a:cubicBezTo>
                <a:cubicBezTo>
                  <a:pt x="591694" y="505878"/>
                  <a:pt x="587145" y="501331"/>
                  <a:pt x="587145" y="496027"/>
                </a:cubicBezTo>
                <a:lnTo>
                  <a:pt x="587145" y="485418"/>
                </a:lnTo>
                <a:cubicBezTo>
                  <a:pt x="587145" y="479356"/>
                  <a:pt x="591694" y="474809"/>
                  <a:pt x="597759" y="474809"/>
                </a:cubicBezTo>
                <a:close/>
                <a:moveTo>
                  <a:pt x="172417" y="473347"/>
                </a:moveTo>
                <a:cubicBezTo>
                  <a:pt x="177723" y="473347"/>
                  <a:pt x="182272" y="477894"/>
                  <a:pt x="182272" y="483198"/>
                </a:cubicBezTo>
                <a:lnTo>
                  <a:pt x="182272" y="493807"/>
                </a:lnTo>
                <a:cubicBezTo>
                  <a:pt x="182272" y="499869"/>
                  <a:pt x="177723" y="504416"/>
                  <a:pt x="172417" y="504416"/>
                </a:cubicBezTo>
                <a:cubicBezTo>
                  <a:pt x="166352" y="504416"/>
                  <a:pt x="161803" y="499869"/>
                  <a:pt x="161803" y="493807"/>
                </a:cubicBezTo>
                <a:lnTo>
                  <a:pt x="161803" y="483198"/>
                </a:lnTo>
                <a:cubicBezTo>
                  <a:pt x="161803" y="477894"/>
                  <a:pt x="166352" y="473347"/>
                  <a:pt x="172417" y="473347"/>
                </a:cubicBezTo>
                <a:close/>
                <a:moveTo>
                  <a:pt x="597759" y="421687"/>
                </a:moveTo>
                <a:cubicBezTo>
                  <a:pt x="603065" y="421687"/>
                  <a:pt x="607614" y="426252"/>
                  <a:pt x="607614" y="432338"/>
                </a:cubicBezTo>
                <a:lnTo>
                  <a:pt x="607614" y="442988"/>
                </a:lnTo>
                <a:cubicBezTo>
                  <a:pt x="607614" y="448313"/>
                  <a:pt x="603065" y="452878"/>
                  <a:pt x="597759" y="452878"/>
                </a:cubicBezTo>
                <a:cubicBezTo>
                  <a:pt x="591694" y="452878"/>
                  <a:pt x="587145" y="448313"/>
                  <a:pt x="587145" y="442988"/>
                </a:cubicBezTo>
                <a:lnTo>
                  <a:pt x="587145" y="432338"/>
                </a:lnTo>
                <a:cubicBezTo>
                  <a:pt x="587145" y="426252"/>
                  <a:pt x="591694" y="421687"/>
                  <a:pt x="597759" y="421687"/>
                </a:cubicBezTo>
                <a:close/>
                <a:moveTo>
                  <a:pt x="597759" y="368687"/>
                </a:moveTo>
                <a:cubicBezTo>
                  <a:pt x="603065" y="368687"/>
                  <a:pt x="607614" y="373234"/>
                  <a:pt x="607614" y="379296"/>
                </a:cubicBezTo>
                <a:lnTo>
                  <a:pt x="607614" y="389905"/>
                </a:lnTo>
                <a:cubicBezTo>
                  <a:pt x="607614" y="395209"/>
                  <a:pt x="603065" y="399756"/>
                  <a:pt x="597759" y="399756"/>
                </a:cubicBezTo>
                <a:cubicBezTo>
                  <a:pt x="591694" y="399756"/>
                  <a:pt x="587145" y="395209"/>
                  <a:pt x="587145" y="389905"/>
                </a:cubicBezTo>
                <a:lnTo>
                  <a:pt x="587145" y="379296"/>
                </a:lnTo>
                <a:cubicBezTo>
                  <a:pt x="587145" y="373234"/>
                  <a:pt x="591694" y="368687"/>
                  <a:pt x="597759" y="368687"/>
                </a:cubicBezTo>
                <a:close/>
                <a:moveTo>
                  <a:pt x="597759" y="315564"/>
                </a:moveTo>
                <a:cubicBezTo>
                  <a:pt x="603065" y="315564"/>
                  <a:pt x="607614" y="320111"/>
                  <a:pt x="607614" y="326173"/>
                </a:cubicBezTo>
                <a:lnTo>
                  <a:pt x="607614" y="336782"/>
                </a:lnTo>
                <a:cubicBezTo>
                  <a:pt x="607614" y="342086"/>
                  <a:pt x="603065" y="346633"/>
                  <a:pt x="597759" y="346633"/>
                </a:cubicBezTo>
                <a:cubicBezTo>
                  <a:pt x="591694" y="346633"/>
                  <a:pt x="587145" y="342086"/>
                  <a:pt x="587145" y="336782"/>
                </a:cubicBezTo>
                <a:lnTo>
                  <a:pt x="587145" y="326173"/>
                </a:lnTo>
                <a:cubicBezTo>
                  <a:pt x="587145" y="320111"/>
                  <a:pt x="591694" y="315564"/>
                  <a:pt x="597759" y="315564"/>
                </a:cubicBezTo>
                <a:close/>
                <a:moveTo>
                  <a:pt x="597759" y="262442"/>
                </a:moveTo>
                <a:cubicBezTo>
                  <a:pt x="603065" y="262442"/>
                  <a:pt x="607614" y="266989"/>
                  <a:pt x="607614" y="272293"/>
                </a:cubicBezTo>
                <a:lnTo>
                  <a:pt x="607614" y="283660"/>
                </a:lnTo>
                <a:cubicBezTo>
                  <a:pt x="607614" y="288964"/>
                  <a:pt x="603065" y="293511"/>
                  <a:pt x="597759" y="293511"/>
                </a:cubicBezTo>
                <a:cubicBezTo>
                  <a:pt x="591694" y="293511"/>
                  <a:pt x="587145" y="288964"/>
                  <a:pt x="587145" y="283660"/>
                </a:cubicBezTo>
                <a:lnTo>
                  <a:pt x="587145" y="272293"/>
                </a:lnTo>
                <a:cubicBezTo>
                  <a:pt x="587145" y="266989"/>
                  <a:pt x="591694" y="262442"/>
                  <a:pt x="597759" y="262442"/>
                </a:cubicBezTo>
                <a:close/>
                <a:moveTo>
                  <a:pt x="597759" y="209320"/>
                </a:moveTo>
                <a:cubicBezTo>
                  <a:pt x="603065" y="209320"/>
                  <a:pt x="607614" y="213867"/>
                  <a:pt x="607614" y="219171"/>
                </a:cubicBezTo>
                <a:lnTo>
                  <a:pt x="607614" y="229780"/>
                </a:lnTo>
                <a:cubicBezTo>
                  <a:pt x="607614" y="235842"/>
                  <a:pt x="603065" y="240389"/>
                  <a:pt x="597759" y="240389"/>
                </a:cubicBezTo>
                <a:cubicBezTo>
                  <a:pt x="591694" y="240389"/>
                  <a:pt x="587145" y="235842"/>
                  <a:pt x="587145" y="229780"/>
                </a:cubicBezTo>
                <a:lnTo>
                  <a:pt x="587145" y="219171"/>
                </a:lnTo>
                <a:cubicBezTo>
                  <a:pt x="587145" y="213867"/>
                  <a:pt x="591694" y="209320"/>
                  <a:pt x="597759" y="209320"/>
                </a:cubicBezTo>
                <a:close/>
                <a:moveTo>
                  <a:pt x="592403" y="161559"/>
                </a:moveTo>
                <a:lnTo>
                  <a:pt x="607614" y="161559"/>
                </a:lnTo>
                <a:lnTo>
                  <a:pt x="607614" y="176753"/>
                </a:lnTo>
                <a:cubicBezTo>
                  <a:pt x="607614" y="182831"/>
                  <a:pt x="603051" y="187389"/>
                  <a:pt x="597727" y="187389"/>
                </a:cubicBezTo>
                <a:cubicBezTo>
                  <a:pt x="593163" y="187389"/>
                  <a:pt x="590121" y="184350"/>
                  <a:pt x="588600" y="181311"/>
                </a:cubicBezTo>
                <a:cubicBezTo>
                  <a:pt x="584797" y="179792"/>
                  <a:pt x="582515" y="175993"/>
                  <a:pt x="582515" y="172195"/>
                </a:cubicBezTo>
                <a:cubicBezTo>
                  <a:pt x="582515" y="166117"/>
                  <a:pt x="587079" y="161559"/>
                  <a:pt x="592403" y="161559"/>
                </a:cubicBezTo>
                <a:close/>
                <a:moveTo>
                  <a:pt x="483846" y="161559"/>
                </a:moveTo>
                <a:lnTo>
                  <a:pt x="494497" y="161559"/>
                </a:lnTo>
                <a:cubicBezTo>
                  <a:pt x="500583" y="161559"/>
                  <a:pt x="505147" y="166108"/>
                  <a:pt x="505147" y="172173"/>
                </a:cubicBezTo>
                <a:cubicBezTo>
                  <a:pt x="505147" y="177479"/>
                  <a:pt x="500583" y="182028"/>
                  <a:pt x="494497" y="182028"/>
                </a:cubicBezTo>
                <a:lnTo>
                  <a:pt x="483846" y="182028"/>
                </a:lnTo>
                <a:cubicBezTo>
                  <a:pt x="478521" y="182028"/>
                  <a:pt x="473956" y="177479"/>
                  <a:pt x="473956" y="172173"/>
                </a:cubicBezTo>
                <a:cubicBezTo>
                  <a:pt x="473956" y="166108"/>
                  <a:pt x="478521" y="161559"/>
                  <a:pt x="483846" y="161559"/>
                </a:cubicBezTo>
                <a:close/>
                <a:moveTo>
                  <a:pt x="538540" y="161559"/>
                </a:moveTo>
                <a:lnTo>
                  <a:pt x="549149" y="161559"/>
                </a:lnTo>
                <a:cubicBezTo>
                  <a:pt x="554453" y="161559"/>
                  <a:pt x="559000" y="166108"/>
                  <a:pt x="559000" y="172173"/>
                </a:cubicBezTo>
                <a:cubicBezTo>
                  <a:pt x="559000" y="177479"/>
                  <a:pt x="554453" y="182028"/>
                  <a:pt x="549149" y="182028"/>
                </a:cubicBezTo>
                <a:lnTo>
                  <a:pt x="538540" y="182028"/>
                </a:lnTo>
                <a:cubicBezTo>
                  <a:pt x="532478" y="182028"/>
                  <a:pt x="527931" y="177479"/>
                  <a:pt x="527931" y="172173"/>
                </a:cubicBezTo>
                <a:cubicBezTo>
                  <a:pt x="527931" y="166108"/>
                  <a:pt x="532478" y="161559"/>
                  <a:pt x="538540" y="161559"/>
                </a:cubicBezTo>
                <a:close/>
                <a:moveTo>
                  <a:pt x="0" y="0"/>
                </a:moveTo>
                <a:lnTo>
                  <a:pt x="445884" y="0"/>
                </a:lnTo>
                <a:lnTo>
                  <a:pt x="445884" y="163093"/>
                </a:lnTo>
                <a:cubicBezTo>
                  <a:pt x="448922" y="165369"/>
                  <a:pt x="450441" y="168403"/>
                  <a:pt x="450441" y="172196"/>
                </a:cubicBezTo>
                <a:cubicBezTo>
                  <a:pt x="450441" y="175989"/>
                  <a:pt x="448922" y="179023"/>
                  <a:pt x="445884" y="180540"/>
                </a:cubicBezTo>
                <a:lnTo>
                  <a:pt x="445884" y="182057"/>
                </a:lnTo>
                <a:lnTo>
                  <a:pt x="440566" y="182057"/>
                </a:lnTo>
                <a:lnTo>
                  <a:pt x="435249" y="182057"/>
                </a:lnTo>
                <a:lnTo>
                  <a:pt x="182303" y="182057"/>
                </a:lnTo>
                <a:lnTo>
                  <a:pt x="182303" y="434661"/>
                </a:lnTo>
                <a:lnTo>
                  <a:pt x="182303" y="439971"/>
                </a:lnTo>
                <a:lnTo>
                  <a:pt x="182303" y="445281"/>
                </a:lnTo>
                <a:lnTo>
                  <a:pt x="180784" y="445281"/>
                </a:lnTo>
                <a:cubicBezTo>
                  <a:pt x="179265" y="448315"/>
                  <a:pt x="176227" y="449832"/>
                  <a:pt x="172429" y="449832"/>
                </a:cubicBezTo>
                <a:cubicBezTo>
                  <a:pt x="168631" y="449832"/>
                  <a:pt x="165592" y="448315"/>
                  <a:pt x="163313" y="445281"/>
                </a:cubicBezTo>
                <a:lnTo>
                  <a:pt x="0" y="445281"/>
                </a:lnTo>
                <a:close/>
              </a:path>
            </a:pathLst>
          </a:cu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3200" dirty="0"/>
              <a:t>研究现状</a:t>
            </a:r>
            <a:endParaRPr lang="en-US" altLang="zh-CN" sz="3200" dirty="0"/>
          </a:p>
          <a:p>
            <a:pPr algn="ctr"/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Research Status</a:t>
            </a:r>
            <a:endParaRPr lang="zh-CN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79B98A50-85B4-44E2-A006-EB1231AC61BB}"/>
              </a:ext>
            </a:extLst>
          </p:cNvPr>
          <p:cNvSpPr txBox="1"/>
          <p:nvPr/>
        </p:nvSpPr>
        <p:spPr>
          <a:xfrm>
            <a:off x="9192301" y="3686874"/>
            <a:ext cx="230562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/>
              <a:t>工作成果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Results</a:t>
            </a:r>
            <a:endParaRPr lang="zh-CN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7" name="wedding-planning_84466">
            <a:extLst>
              <a:ext uri="{FF2B5EF4-FFF2-40B4-BE49-F238E27FC236}">
                <a16:creationId xmlns:a16="http://schemas.microsoft.com/office/drawing/2014/main" id="{4650FC1E-3176-442E-80B6-98EEFB064F00}"/>
              </a:ext>
            </a:extLst>
          </p:cNvPr>
          <p:cNvSpPr>
            <a:spLocks noChangeAspect="1"/>
          </p:cNvSpPr>
          <p:nvPr/>
        </p:nvSpPr>
        <p:spPr bwMode="auto">
          <a:xfrm>
            <a:off x="1446838" y="1522938"/>
            <a:ext cx="609685" cy="587070"/>
          </a:xfrm>
          <a:custGeom>
            <a:avLst/>
            <a:gdLst>
              <a:gd name="connsiteX0" fmla="*/ 351185 w 606862"/>
              <a:gd name="connsiteY0" fmla="*/ 410338 h 584352"/>
              <a:gd name="connsiteX1" fmla="*/ 518180 w 606862"/>
              <a:gd name="connsiteY1" fmla="*/ 410338 h 584352"/>
              <a:gd name="connsiteX2" fmla="*/ 531216 w 606862"/>
              <a:gd name="connsiteY2" fmla="*/ 423358 h 584352"/>
              <a:gd name="connsiteX3" fmla="*/ 518180 w 606862"/>
              <a:gd name="connsiteY3" fmla="*/ 436377 h 584352"/>
              <a:gd name="connsiteX4" fmla="*/ 351185 w 606862"/>
              <a:gd name="connsiteY4" fmla="*/ 436377 h 584352"/>
              <a:gd name="connsiteX5" fmla="*/ 338149 w 606862"/>
              <a:gd name="connsiteY5" fmla="*/ 423358 h 584352"/>
              <a:gd name="connsiteX6" fmla="*/ 351185 w 606862"/>
              <a:gd name="connsiteY6" fmla="*/ 410338 h 584352"/>
              <a:gd name="connsiteX7" fmla="*/ 311358 w 606862"/>
              <a:gd name="connsiteY7" fmla="*/ 363253 h 584352"/>
              <a:gd name="connsiteX8" fmla="*/ 320698 w 606862"/>
              <a:gd name="connsiteY8" fmla="*/ 366603 h 584352"/>
              <a:gd name="connsiteX9" fmla="*/ 321610 w 606862"/>
              <a:gd name="connsiteY9" fmla="*/ 384948 h 584352"/>
              <a:gd name="connsiteX10" fmla="*/ 249890 w 606862"/>
              <a:gd name="connsiteY10" fmla="*/ 463273 h 584352"/>
              <a:gd name="connsiteX11" fmla="*/ 240371 w 606862"/>
              <a:gd name="connsiteY11" fmla="*/ 467567 h 584352"/>
              <a:gd name="connsiteX12" fmla="*/ 230852 w 606862"/>
              <a:gd name="connsiteY12" fmla="*/ 463404 h 584352"/>
              <a:gd name="connsiteX13" fmla="*/ 201903 w 606862"/>
              <a:gd name="connsiteY13" fmla="*/ 432828 h 584352"/>
              <a:gd name="connsiteX14" fmla="*/ 202425 w 606862"/>
              <a:gd name="connsiteY14" fmla="*/ 414353 h 584352"/>
              <a:gd name="connsiteX15" fmla="*/ 220811 w 606862"/>
              <a:gd name="connsiteY15" fmla="*/ 414873 h 584352"/>
              <a:gd name="connsiteX16" fmla="*/ 240110 w 606862"/>
              <a:gd name="connsiteY16" fmla="*/ 435430 h 584352"/>
              <a:gd name="connsiteX17" fmla="*/ 302311 w 606862"/>
              <a:gd name="connsiteY17" fmla="*/ 367514 h 584352"/>
              <a:gd name="connsiteX18" fmla="*/ 311358 w 606862"/>
              <a:gd name="connsiteY18" fmla="*/ 363253 h 584352"/>
              <a:gd name="connsiteX19" fmla="*/ 26073 w 606862"/>
              <a:gd name="connsiteY19" fmla="*/ 297839 h 584352"/>
              <a:gd name="connsiteX20" fmla="*/ 26073 w 606862"/>
              <a:gd name="connsiteY20" fmla="*/ 505466 h 584352"/>
              <a:gd name="connsiteX21" fmla="*/ 79003 w 606862"/>
              <a:gd name="connsiteY21" fmla="*/ 558317 h 584352"/>
              <a:gd name="connsiteX22" fmla="*/ 132062 w 606862"/>
              <a:gd name="connsiteY22" fmla="*/ 505466 h 584352"/>
              <a:gd name="connsiteX23" fmla="*/ 132062 w 606862"/>
              <a:gd name="connsiteY23" fmla="*/ 297839 h 584352"/>
              <a:gd name="connsiteX24" fmla="*/ 351185 w 606862"/>
              <a:gd name="connsiteY24" fmla="*/ 267372 h 584352"/>
              <a:gd name="connsiteX25" fmla="*/ 518180 w 606862"/>
              <a:gd name="connsiteY25" fmla="*/ 267372 h 584352"/>
              <a:gd name="connsiteX26" fmla="*/ 531216 w 606862"/>
              <a:gd name="connsiteY26" fmla="*/ 280391 h 584352"/>
              <a:gd name="connsiteX27" fmla="*/ 518180 w 606862"/>
              <a:gd name="connsiteY27" fmla="*/ 293411 h 584352"/>
              <a:gd name="connsiteX28" fmla="*/ 351185 w 606862"/>
              <a:gd name="connsiteY28" fmla="*/ 293411 h 584352"/>
              <a:gd name="connsiteX29" fmla="*/ 338149 w 606862"/>
              <a:gd name="connsiteY29" fmla="*/ 280391 h 584352"/>
              <a:gd name="connsiteX30" fmla="*/ 351185 w 606862"/>
              <a:gd name="connsiteY30" fmla="*/ 267372 h 584352"/>
              <a:gd name="connsiteX31" fmla="*/ 311358 w 606862"/>
              <a:gd name="connsiteY31" fmla="*/ 213942 h 584352"/>
              <a:gd name="connsiteX32" fmla="*/ 320698 w 606862"/>
              <a:gd name="connsiteY32" fmla="*/ 217360 h 584352"/>
              <a:gd name="connsiteX33" fmla="*/ 321610 w 606862"/>
              <a:gd name="connsiteY33" fmla="*/ 235715 h 584352"/>
              <a:gd name="connsiteX34" fmla="*/ 249890 w 606862"/>
              <a:gd name="connsiteY34" fmla="*/ 314084 h 584352"/>
              <a:gd name="connsiteX35" fmla="*/ 240371 w 606862"/>
              <a:gd name="connsiteY35" fmla="*/ 318250 h 584352"/>
              <a:gd name="connsiteX36" fmla="*/ 230852 w 606862"/>
              <a:gd name="connsiteY36" fmla="*/ 314214 h 584352"/>
              <a:gd name="connsiteX37" fmla="*/ 201903 w 606862"/>
              <a:gd name="connsiteY37" fmla="*/ 283492 h 584352"/>
              <a:gd name="connsiteX38" fmla="*/ 202425 w 606862"/>
              <a:gd name="connsiteY38" fmla="*/ 265136 h 584352"/>
              <a:gd name="connsiteX39" fmla="*/ 220811 w 606862"/>
              <a:gd name="connsiteY39" fmla="*/ 265657 h 584352"/>
              <a:gd name="connsiteX40" fmla="*/ 240110 w 606862"/>
              <a:gd name="connsiteY40" fmla="*/ 286095 h 584352"/>
              <a:gd name="connsiteX41" fmla="*/ 302311 w 606862"/>
              <a:gd name="connsiteY41" fmla="*/ 218141 h 584352"/>
              <a:gd name="connsiteX42" fmla="*/ 311358 w 606862"/>
              <a:gd name="connsiteY42" fmla="*/ 213942 h 584352"/>
              <a:gd name="connsiteX43" fmla="*/ 351185 w 606862"/>
              <a:gd name="connsiteY43" fmla="*/ 124336 h 584352"/>
              <a:gd name="connsiteX44" fmla="*/ 518180 w 606862"/>
              <a:gd name="connsiteY44" fmla="*/ 124336 h 584352"/>
              <a:gd name="connsiteX45" fmla="*/ 531216 w 606862"/>
              <a:gd name="connsiteY45" fmla="*/ 137356 h 584352"/>
              <a:gd name="connsiteX46" fmla="*/ 518180 w 606862"/>
              <a:gd name="connsiteY46" fmla="*/ 150375 h 584352"/>
              <a:gd name="connsiteX47" fmla="*/ 351185 w 606862"/>
              <a:gd name="connsiteY47" fmla="*/ 150375 h 584352"/>
              <a:gd name="connsiteX48" fmla="*/ 338149 w 606862"/>
              <a:gd name="connsiteY48" fmla="*/ 137356 h 584352"/>
              <a:gd name="connsiteX49" fmla="*/ 351185 w 606862"/>
              <a:gd name="connsiteY49" fmla="*/ 124336 h 584352"/>
              <a:gd name="connsiteX50" fmla="*/ 311358 w 606862"/>
              <a:gd name="connsiteY50" fmla="*/ 64761 h 584352"/>
              <a:gd name="connsiteX51" fmla="*/ 320698 w 606862"/>
              <a:gd name="connsiteY51" fmla="*/ 68111 h 584352"/>
              <a:gd name="connsiteX52" fmla="*/ 321610 w 606862"/>
              <a:gd name="connsiteY52" fmla="*/ 86586 h 584352"/>
              <a:gd name="connsiteX53" fmla="*/ 249890 w 606862"/>
              <a:gd name="connsiteY53" fmla="*/ 164781 h 584352"/>
              <a:gd name="connsiteX54" fmla="*/ 240371 w 606862"/>
              <a:gd name="connsiteY54" fmla="*/ 169075 h 584352"/>
              <a:gd name="connsiteX55" fmla="*/ 230852 w 606862"/>
              <a:gd name="connsiteY55" fmla="*/ 165042 h 584352"/>
              <a:gd name="connsiteX56" fmla="*/ 201903 w 606862"/>
              <a:gd name="connsiteY56" fmla="*/ 134336 h 584352"/>
              <a:gd name="connsiteX57" fmla="*/ 202425 w 606862"/>
              <a:gd name="connsiteY57" fmla="*/ 115991 h 584352"/>
              <a:gd name="connsiteX58" fmla="*/ 220811 w 606862"/>
              <a:gd name="connsiteY58" fmla="*/ 116511 h 584352"/>
              <a:gd name="connsiteX59" fmla="*/ 240110 w 606862"/>
              <a:gd name="connsiteY59" fmla="*/ 136938 h 584352"/>
              <a:gd name="connsiteX60" fmla="*/ 302311 w 606862"/>
              <a:gd name="connsiteY60" fmla="*/ 69022 h 584352"/>
              <a:gd name="connsiteX61" fmla="*/ 311358 w 606862"/>
              <a:gd name="connsiteY61" fmla="*/ 64761 h 584352"/>
              <a:gd name="connsiteX62" fmla="*/ 158136 w 606862"/>
              <a:gd name="connsiteY62" fmla="*/ 26035 h 584352"/>
              <a:gd name="connsiteX63" fmla="*/ 158136 w 606862"/>
              <a:gd name="connsiteY63" fmla="*/ 505466 h 584352"/>
              <a:gd name="connsiteX64" fmla="*/ 137668 w 606862"/>
              <a:gd name="connsiteY64" fmla="*/ 558317 h 584352"/>
              <a:gd name="connsiteX65" fmla="*/ 527859 w 606862"/>
              <a:gd name="connsiteY65" fmla="*/ 558317 h 584352"/>
              <a:gd name="connsiteX66" fmla="*/ 580789 w 606862"/>
              <a:gd name="connsiteY66" fmla="*/ 505466 h 584352"/>
              <a:gd name="connsiteX67" fmla="*/ 580789 w 606862"/>
              <a:gd name="connsiteY67" fmla="*/ 26035 h 584352"/>
              <a:gd name="connsiteX68" fmla="*/ 145099 w 606862"/>
              <a:gd name="connsiteY68" fmla="*/ 0 h 584352"/>
              <a:gd name="connsiteX69" fmla="*/ 593825 w 606862"/>
              <a:gd name="connsiteY69" fmla="*/ 0 h 584352"/>
              <a:gd name="connsiteX70" fmla="*/ 606862 w 606862"/>
              <a:gd name="connsiteY70" fmla="*/ 13017 h 584352"/>
              <a:gd name="connsiteX71" fmla="*/ 606862 w 606862"/>
              <a:gd name="connsiteY71" fmla="*/ 505466 h 584352"/>
              <a:gd name="connsiteX72" fmla="*/ 527859 w 606862"/>
              <a:gd name="connsiteY72" fmla="*/ 584352 h 584352"/>
              <a:gd name="connsiteX73" fmla="*/ 79003 w 606862"/>
              <a:gd name="connsiteY73" fmla="*/ 584352 h 584352"/>
              <a:gd name="connsiteX74" fmla="*/ 0 w 606862"/>
              <a:gd name="connsiteY74" fmla="*/ 505466 h 584352"/>
              <a:gd name="connsiteX75" fmla="*/ 0 w 606862"/>
              <a:gd name="connsiteY75" fmla="*/ 284821 h 584352"/>
              <a:gd name="connsiteX76" fmla="*/ 13037 w 606862"/>
              <a:gd name="connsiteY76" fmla="*/ 271804 h 584352"/>
              <a:gd name="connsiteX77" fmla="*/ 132062 w 606862"/>
              <a:gd name="connsiteY77" fmla="*/ 271804 h 584352"/>
              <a:gd name="connsiteX78" fmla="*/ 132062 w 606862"/>
              <a:gd name="connsiteY78" fmla="*/ 13017 h 584352"/>
              <a:gd name="connsiteX79" fmla="*/ 145099 w 606862"/>
              <a:gd name="connsiteY79" fmla="*/ 0 h 584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606862" h="584352">
                <a:moveTo>
                  <a:pt x="351185" y="410338"/>
                </a:moveTo>
                <a:lnTo>
                  <a:pt x="518180" y="410338"/>
                </a:lnTo>
                <a:cubicBezTo>
                  <a:pt x="525480" y="410338"/>
                  <a:pt x="531216" y="416197"/>
                  <a:pt x="531216" y="423358"/>
                </a:cubicBezTo>
                <a:cubicBezTo>
                  <a:pt x="531216" y="430518"/>
                  <a:pt x="525480" y="436377"/>
                  <a:pt x="518180" y="436377"/>
                </a:cubicBezTo>
                <a:lnTo>
                  <a:pt x="351185" y="436377"/>
                </a:lnTo>
                <a:cubicBezTo>
                  <a:pt x="343885" y="436377"/>
                  <a:pt x="338149" y="430518"/>
                  <a:pt x="338149" y="423358"/>
                </a:cubicBezTo>
                <a:cubicBezTo>
                  <a:pt x="338149" y="416197"/>
                  <a:pt x="343885" y="410338"/>
                  <a:pt x="351185" y="410338"/>
                </a:cubicBezTo>
                <a:close/>
                <a:moveTo>
                  <a:pt x="311358" y="363253"/>
                </a:moveTo>
                <a:cubicBezTo>
                  <a:pt x="314699" y="363090"/>
                  <a:pt x="318090" y="364196"/>
                  <a:pt x="320698" y="366603"/>
                </a:cubicBezTo>
                <a:cubicBezTo>
                  <a:pt x="326044" y="371417"/>
                  <a:pt x="326435" y="379744"/>
                  <a:pt x="321610" y="384948"/>
                </a:cubicBezTo>
                <a:lnTo>
                  <a:pt x="249890" y="463273"/>
                </a:lnTo>
                <a:cubicBezTo>
                  <a:pt x="247543" y="466006"/>
                  <a:pt x="244022" y="467437"/>
                  <a:pt x="240371" y="467567"/>
                </a:cubicBezTo>
                <a:cubicBezTo>
                  <a:pt x="236720" y="467567"/>
                  <a:pt x="233330" y="466006"/>
                  <a:pt x="230852" y="463404"/>
                </a:cubicBezTo>
                <a:lnTo>
                  <a:pt x="201903" y="432828"/>
                </a:lnTo>
                <a:cubicBezTo>
                  <a:pt x="196948" y="427624"/>
                  <a:pt x="197079" y="419297"/>
                  <a:pt x="202425" y="414353"/>
                </a:cubicBezTo>
                <a:cubicBezTo>
                  <a:pt x="207641" y="409409"/>
                  <a:pt x="215856" y="409669"/>
                  <a:pt x="220811" y="414873"/>
                </a:cubicBezTo>
                <a:lnTo>
                  <a:pt x="240110" y="435430"/>
                </a:lnTo>
                <a:lnTo>
                  <a:pt x="302311" y="367514"/>
                </a:lnTo>
                <a:cubicBezTo>
                  <a:pt x="304724" y="364847"/>
                  <a:pt x="308016" y="363415"/>
                  <a:pt x="311358" y="363253"/>
                </a:cubicBezTo>
                <a:close/>
                <a:moveTo>
                  <a:pt x="26073" y="297839"/>
                </a:moveTo>
                <a:lnTo>
                  <a:pt x="26073" y="505466"/>
                </a:lnTo>
                <a:cubicBezTo>
                  <a:pt x="26073" y="534625"/>
                  <a:pt x="49800" y="558317"/>
                  <a:pt x="79003" y="558317"/>
                </a:cubicBezTo>
                <a:cubicBezTo>
                  <a:pt x="108205" y="558317"/>
                  <a:pt x="132062" y="534625"/>
                  <a:pt x="132062" y="505466"/>
                </a:cubicBezTo>
                <a:lnTo>
                  <a:pt x="132062" y="297839"/>
                </a:lnTo>
                <a:close/>
                <a:moveTo>
                  <a:pt x="351185" y="267372"/>
                </a:moveTo>
                <a:lnTo>
                  <a:pt x="518180" y="267372"/>
                </a:lnTo>
                <a:cubicBezTo>
                  <a:pt x="525480" y="267372"/>
                  <a:pt x="531216" y="273101"/>
                  <a:pt x="531216" y="280391"/>
                </a:cubicBezTo>
                <a:cubicBezTo>
                  <a:pt x="531216" y="287552"/>
                  <a:pt x="525480" y="293411"/>
                  <a:pt x="518180" y="293411"/>
                </a:cubicBezTo>
                <a:lnTo>
                  <a:pt x="351185" y="293411"/>
                </a:lnTo>
                <a:cubicBezTo>
                  <a:pt x="343885" y="293411"/>
                  <a:pt x="338149" y="287552"/>
                  <a:pt x="338149" y="280391"/>
                </a:cubicBezTo>
                <a:cubicBezTo>
                  <a:pt x="338149" y="273101"/>
                  <a:pt x="343885" y="267372"/>
                  <a:pt x="351185" y="267372"/>
                </a:cubicBezTo>
                <a:close/>
                <a:moveTo>
                  <a:pt x="311358" y="213942"/>
                </a:moveTo>
                <a:cubicBezTo>
                  <a:pt x="314699" y="213812"/>
                  <a:pt x="318090" y="214951"/>
                  <a:pt x="320698" y="217360"/>
                </a:cubicBezTo>
                <a:cubicBezTo>
                  <a:pt x="326044" y="222176"/>
                  <a:pt x="326435" y="230378"/>
                  <a:pt x="321610" y="235715"/>
                </a:cubicBezTo>
                <a:lnTo>
                  <a:pt x="249890" y="314084"/>
                </a:lnTo>
                <a:cubicBezTo>
                  <a:pt x="247543" y="316688"/>
                  <a:pt x="244022" y="318250"/>
                  <a:pt x="240371" y="318250"/>
                </a:cubicBezTo>
                <a:cubicBezTo>
                  <a:pt x="236720" y="318250"/>
                  <a:pt x="233330" y="316818"/>
                  <a:pt x="230852" y="314214"/>
                </a:cubicBezTo>
                <a:lnTo>
                  <a:pt x="201903" y="283492"/>
                </a:lnTo>
                <a:cubicBezTo>
                  <a:pt x="196948" y="278284"/>
                  <a:pt x="197079" y="270083"/>
                  <a:pt x="202425" y="265136"/>
                </a:cubicBezTo>
                <a:cubicBezTo>
                  <a:pt x="207641" y="260189"/>
                  <a:pt x="215856" y="260450"/>
                  <a:pt x="220811" y="265657"/>
                </a:cubicBezTo>
                <a:lnTo>
                  <a:pt x="240110" y="286095"/>
                </a:lnTo>
                <a:lnTo>
                  <a:pt x="302311" y="218141"/>
                </a:lnTo>
                <a:cubicBezTo>
                  <a:pt x="304724" y="215472"/>
                  <a:pt x="308016" y="214073"/>
                  <a:pt x="311358" y="213942"/>
                </a:cubicBezTo>
                <a:close/>
                <a:moveTo>
                  <a:pt x="351185" y="124336"/>
                </a:moveTo>
                <a:lnTo>
                  <a:pt x="518180" y="124336"/>
                </a:lnTo>
                <a:cubicBezTo>
                  <a:pt x="525480" y="124336"/>
                  <a:pt x="531216" y="130195"/>
                  <a:pt x="531216" y="137356"/>
                </a:cubicBezTo>
                <a:cubicBezTo>
                  <a:pt x="531216" y="144516"/>
                  <a:pt x="525480" y="150375"/>
                  <a:pt x="518180" y="150375"/>
                </a:cubicBezTo>
                <a:lnTo>
                  <a:pt x="351185" y="150375"/>
                </a:lnTo>
                <a:cubicBezTo>
                  <a:pt x="343885" y="150375"/>
                  <a:pt x="338149" y="144516"/>
                  <a:pt x="338149" y="137356"/>
                </a:cubicBezTo>
                <a:cubicBezTo>
                  <a:pt x="338149" y="130195"/>
                  <a:pt x="343885" y="124336"/>
                  <a:pt x="351185" y="124336"/>
                </a:cubicBezTo>
                <a:close/>
                <a:moveTo>
                  <a:pt x="311358" y="64761"/>
                </a:moveTo>
                <a:cubicBezTo>
                  <a:pt x="314699" y="64598"/>
                  <a:pt x="318090" y="65704"/>
                  <a:pt x="320698" y="68111"/>
                </a:cubicBezTo>
                <a:cubicBezTo>
                  <a:pt x="326044" y="73055"/>
                  <a:pt x="326435" y="81252"/>
                  <a:pt x="321610" y="86586"/>
                </a:cubicBezTo>
                <a:lnTo>
                  <a:pt x="249890" y="164781"/>
                </a:lnTo>
                <a:cubicBezTo>
                  <a:pt x="247543" y="167514"/>
                  <a:pt x="244022" y="169075"/>
                  <a:pt x="240371" y="169075"/>
                </a:cubicBezTo>
                <a:cubicBezTo>
                  <a:pt x="236720" y="169075"/>
                  <a:pt x="233330" y="167644"/>
                  <a:pt x="230852" y="165042"/>
                </a:cubicBezTo>
                <a:lnTo>
                  <a:pt x="201903" y="134336"/>
                </a:lnTo>
                <a:cubicBezTo>
                  <a:pt x="196948" y="129132"/>
                  <a:pt x="197079" y="120935"/>
                  <a:pt x="202425" y="115991"/>
                </a:cubicBezTo>
                <a:cubicBezTo>
                  <a:pt x="207641" y="111047"/>
                  <a:pt x="215856" y="111307"/>
                  <a:pt x="220811" y="116511"/>
                </a:cubicBezTo>
                <a:lnTo>
                  <a:pt x="240110" y="136938"/>
                </a:lnTo>
                <a:lnTo>
                  <a:pt x="302311" y="69022"/>
                </a:lnTo>
                <a:cubicBezTo>
                  <a:pt x="304724" y="66355"/>
                  <a:pt x="308016" y="64923"/>
                  <a:pt x="311358" y="64761"/>
                </a:cubicBezTo>
                <a:close/>
                <a:moveTo>
                  <a:pt x="158136" y="26035"/>
                </a:moveTo>
                <a:lnTo>
                  <a:pt x="158136" y="505466"/>
                </a:lnTo>
                <a:cubicBezTo>
                  <a:pt x="158136" y="525774"/>
                  <a:pt x="150314" y="544389"/>
                  <a:pt x="137668" y="558317"/>
                </a:cubicBezTo>
                <a:lnTo>
                  <a:pt x="527859" y="558317"/>
                </a:lnTo>
                <a:cubicBezTo>
                  <a:pt x="557062" y="558317"/>
                  <a:pt x="580789" y="534625"/>
                  <a:pt x="580789" y="505466"/>
                </a:cubicBezTo>
                <a:lnTo>
                  <a:pt x="580789" y="26035"/>
                </a:lnTo>
                <a:close/>
                <a:moveTo>
                  <a:pt x="145099" y="0"/>
                </a:moveTo>
                <a:lnTo>
                  <a:pt x="593825" y="0"/>
                </a:lnTo>
                <a:cubicBezTo>
                  <a:pt x="601126" y="0"/>
                  <a:pt x="606862" y="5858"/>
                  <a:pt x="606862" y="13017"/>
                </a:cubicBezTo>
                <a:lnTo>
                  <a:pt x="606862" y="505466"/>
                </a:lnTo>
                <a:cubicBezTo>
                  <a:pt x="606862" y="548945"/>
                  <a:pt x="571402" y="584352"/>
                  <a:pt x="527859" y="584352"/>
                </a:cubicBezTo>
                <a:lnTo>
                  <a:pt x="79003" y="584352"/>
                </a:lnTo>
                <a:cubicBezTo>
                  <a:pt x="35460" y="584352"/>
                  <a:pt x="0" y="548945"/>
                  <a:pt x="0" y="505466"/>
                </a:cubicBezTo>
                <a:lnTo>
                  <a:pt x="0" y="284821"/>
                </a:lnTo>
                <a:cubicBezTo>
                  <a:pt x="0" y="277662"/>
                  <a:pt x="5866" y="271804"/>
                  <a:pt x="13037" y="271804"/>
                </a:cubicBezTo>
                <a:lnTo>
                  <a:pt x="132062" y="271804"/>
                </a:lnTo>
                <a:lnTo>
                  <a:pt x="132062" y="13017"/>
                </a:lnTo>
                <a:cubicBezTo>
                  <a:pt x="132062" y="5858"/>
                  <a:pt x="137799" y="0"/>
                  <a:pt x="14509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4541F882-A5B9-4E89-BD87-D1EFD7B3A6A4}"/>
              </a:ext>
            </a:extLst>
          </p:cNvPr>
          <p:cNvSpPr/>
          <p:nvPr/>
        </p:nvSpPr>
        <p:spPr>
          <a:xfrm>
            <a:off x="1168313" y="1237848"/>
            <a:ext cx="1207286" cy="1207286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050A0DB-B384-4526-BB59-3DA2DEAC1335}"/>
              </a:ext>
            </a:extLst>
          </p:cNvPr>
          <p:cNvSpPr/>
          <p:nvPr/>
        </p:nvSpPr>
        <p:spPr>
          <a:xfrm>
            <a:off x="1291806" y="5071853"/>
            <a:ext cx="960300" cy="986327"/>
          </a:xfrm>
          <a:prstGeom prst="rect">
            <a:avLst/>
          </a:prstGeom>
          <a:blipFill dpi="0" rotWithShape="1">
            <a:blip r:embed="rId2">
              <a:alphaModFix amt="28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DE05E30D-2F4A-4B5B-B2C7-264E587D1A96}"/>
              </a:ext>
            </a:extLst>
          </p:cNvPr>
          <p:cNvGrpSpPr/>
          <p:nvPr/>
        </p:nvGrpSpPr>
        <p:grpSpPr>
          <a:xfrm>
            <a:off x="4671677" y="1816473"/>
            <a:ext cx="917622" cy="917622"/>
            <a:chOff x="4717325" y="1132548"/>
            <a:chExt cx="917622" cy="917622"/>
          </a:xfrm>
        </p:grpSpPr>
        <p:sp>
          <p:nvSpPr>
            <p:cNvPr id="37" name="background_136999">
              <a:extLst>
                <a:ext uri="{FF2B5EF4-FFF2-40B4-BE49-F238E27FC236}">
                  <a16:creationId xmlns:a16="http://schemas.microsoft.com/office/drawing/2014/main" id="{4349067D-93A1-495A-AEA2-7C13EC84E209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959537" y="1355316"/>
              <a:ext cx="472751" cy="472087"/>
            </a:xfrm>
            <a:custGeom>
              <a:avLst/>
              <a:gdLst>
                <a:gd name="connsiteX0" fmla="*/ 539253 w 607614"/>
                <a:gd name="connsiteY0" fmla="*/ 586292 h 606761"/>
                <a:gd name="connsiteX1" fmla="*/ 549871 w 607614"/>
                <a:gd name="connsiteY1" fmla="*/ 586292 h 606761"/>
                <a:gd name="connsiteX2" fmla="*/ 559731 w 607614"/>
                <a:gd name="connsiteY2" fmla="*/ 596906 h 606761"/>
                <a:gd name="connsiteX3" fmla="*/ 549871 w 607614"/>
                <a:gd name="connsiteY3" fmla="*/ 606761 h 606761"/>
                <a:gd name="connsiteX4" fmla="*/ 539253 w 607614"/>
                <a:gd name="connsiteY4" fmla="*/ 606761 h 606761"/>
                <a:gd name="connsiteX5" fmla="*/ 529393 w 607614"/>
                <a:gd name="connsiteY5" fmla="*/ 596906 h 606761"/>
                <a:gd name="connsiteX6" fmla="*/ 539253 w 607614"/>
                <a:gd name="connsiteY6" fmla="*/ 586292 h 606761"/>
                <a:gd name="connsiteX7" fmla="*/ 486069 w 607614"/>
                <a:gd name="connsiteY7" fmla="*/ 586292 h 606761"/>
                <a:gd name="connsiteX8" fmla="*/ 496719 w 607614"/>
                <a:gd name="connsiteY8" fmla="*/ 586292 h 606761"/>
                <a:gd name="connsiteX9" fmla="*/ 506609 w 607614"/>
                <a:gd name="connsiteY9" fmla="*/ 596906 h 606761"/>
                <a:gd name="connsiteX10" fmla="*/ 496719 w 607614"/>
                <a:gd name="connsiteY10" fmla="*/ 606761 h 606761"/>
                <a:gd name="connsiteX11" fmla="*/ 486069 w 607614"/>
                <a:gd name="connsiteY11" fmla="*/ 606761 h 606761"/>
                <a:gd name="connsiteX12" fmla="*/ 475418 w 607614"/>
                <a:gd name="connsiteY12" fmla="*/ 596906 h 606761"/>
                <a:gd name="connsiteX13" fmla="*/ 486069 w 607614"/>
                <a:gd name="connsiteY13" fmla="*/ 586292 h 606761"/>
                <a:gd name="connsiteX14" fmla="*/ 432947 w 607614"/>
                <a:gd name="connsiteY14" fmla="*/ 586292 h 606761"/>
                <a:gd name="connsiteX15" fmla="*/ 443597 w 607614"/>
                <a:gd name="connsiteY15" fmla="*/ 586292 h 606761"/>
                <a:gd name="connsiteX16" fmla="*/ 453487 w 607614"/>
                <a:gd name="connsiteY16" fmla="*/ 596906 h 606761"/>
                <a:gd name="connsiteX17" fmla="*/ 443597 w 607614"/>
                <a:gd name="connsiteY17" fmla="*/ 606761 h 606761"/>
                <a:gd name="connsiteX18" fmla="*/ 432947 w 607614"/>
                <a:gd name="connsiteY18" fmla="*/ 606761 h 606761"/>
                <a:gd name="connsiteX19" fmla="*/ 422296 w 607614"/>
                <a:gd name="connsiteY19" fmla="*/ 596906 h 606761"/>
                <a:gd name="connsiteX20" fmla="*/ 432947 w 607614"/>
                <a:gd name="connsiteY20" fmla="*/ 586292 h 606761"/>
                <a:gd name="connsiteX21" fmla="*/ 379783 w 607614"/>
                <a:gd name="connsiteY21" fmla="*/ 586292 h 606761"/>
                <a:gd name="connsiteX22" fmla="*/ 390392 w 607614"/>
                <a:gd name="connsiteY22" fmla="*/ 586292 h 606761"/>
                <a:gd name="connsiteX23" fmla="*/ 400243 w 607614"/>
                <a:gd name="connsiteY23" fmla="*/ 596906 h 606761"/>
                <a:gd name="connsiteX24" fmla="*/ 390392 w 607614"/>
                <a:gd name="connsiteY24" fmla="*/ 606761 h 606761"/>
                <a:gd name="connsiteX25" fmla="*/ 379783 w 607614"/>
                <a:gd name="connsiteY25" fmla="*/ 606761 h 606761"/>
                <a:gd name="connsiteX26" fmla="*/ 369174 w 607614"/>
                <a:gd name="connsiteY26" fmla="*/ 596906 h 606761"/>
                <a:gd name="connsiteX27" fmla="*/ 379783 w 607614"/>
                <a:gd name="connsiteY27" fmla="*/ 586292 h 606761"/>
                <a:gd name="connsiteX28" fmla="*/ 326581 w 607614"/>
                <a:gd name="connsiteY28" fmla="*/ 586292 h 606761"/>
                <a:gd name="connsiteX29" fmla="*/ 337231 w 607614"/>
                <a:gd name="connsiteY29" fmla="*/ 586292 h 606761"/>
                <a:gd name="connsiteX30" fmla="*/ 347121 w 607614"/>
                <a:gd name="connsiteY30" fmla="*/ 596906 h 606761"/>
                <a:gd name="connsiteX31" fmla="*/ 337231 w 607614"/>
                <a:gd name="connsiteY31" fmla="*/ 606761 h 606761"/>
                <a:gd name="connsiteX32" fmla="*/ 326581 w 607614"/>
                <a:gd name="connsiteY32" fmla="*/ 606761 h 606761"/>
                <a:gd name="connsiteX33" fmla="*/ 315930 w 607614"/>
                <a:gd name="connsiteY33" fmla="*/ 596906 h 606761"/>
                <a:gd name="connsiteX34" fmla="*/ 326581 w 607614"/>
                <a:gd name="connsiteY34" fmla="*/ 586292 h 606761"/>
                <a:gd name="connsiteX35" fmla="*/ 272698 w 607614"/>
                <a:gd name="connsiteY35" fmla="*/ 586292 h 606761"/>
                <a:gd name="connsiteX36" fmla="*/ 284109 w 607614"/>
                <a:gd name="connsiteY36" fmla="*/ 586292 h 606761"/>
                <a:gd name="connsiteX37" fmla="*/ 293999 w 607614"/>
                <a:gd name="connsiteY37" fmla="*/ 596906 h 606761"/>
                <a:gd name="connsiteX38" fmla="*/ 284109 w 607614"/>
                <a:gd name="connsiteY38" fmla="*/ 606761 h 606761"/>
                <a:gd name="connsiteX39" fmla="*/ 272698 w 607614"/>
                <a:gd name="connsiteY39" fmla="*/ 606761 h 606761"/>
                <a:gd name="connsiteX40" fmla="*/ 262808 w 607614"/>
                <a:gd name="connsiteY40" fmla="*/ 596906 h 606761"/>
                <a:gd name="connsiteX41" fmla="*/ 272698 w 607614"/>
                <a:gd name="connsiteY41" fmla="*/ 586292 h 606761"/>
                <a:gd name="connsiteX42" fmla="*/ 219537 w 607614"/>
                <a:gd name="connsiteY42" fmla="*/ 586292 h 606761"/>
                <a:gd name="connsiteX43" fmla="*/ 230146 w 607614"/>
                <a:gd name="connsiteY43" fmla="*/ 586292 h 606761"/>
                <a:gd name="connsiteX44" fmla="*/ 240755 w 607614"/>
                <a:gd name="connsiteY44" fmla="*/ 596906 h 606761"/>
                <a:gd name="connsiteX45" fmla="*/ 230146 w 607614"/>
                <a:gd name="connsiteY45" fmla="*/ 606761 h 606761"/>
                <a:gd name="connsiteX46" fmla="*/ 219537 w 607614"/>
                <a:gd name="connsiteY46" fmla="*/ 606761 h 606761"/>
                <a:gd name="connsiteX47" fmla="*/ 209686 w 607614"/>
                <a:gd name="connsiteY47" fmla="*/ 596906 h 606761"/>
                <a:gd name="connsiteX48" fmla="*/ 219537 w 607614"/>
                <a:gd name="connsiteY48" fmla="*/ 586292 h 606761"/>
                <a:gd name="connsiteX49" fmla="*/ 597727 w 607614"/>
                <a:gd name="connsiteY49" fmla="*/ 581784 h 606761"/>
                <a:gd name="connsiteX50" fmla="*/ 607614 w 607614"/>
                <a:gd name="connsiteY50" fmla="*/ 591623 h 606761"/>
                <a:gd name="connsiteX51" fmla="*/ 607614 w 607614"/>
                <a:gd name="connsiteY51" fmla="*/ 606761 h 606761"/>
                <a:gd name="connsiteX52" fmla="*/ 592403 w 607614"/>
                <a:gd name="connsiteY52" fmla="*/ 606761 h 606761"/>
                <a:gd name="connsiteX53" fmla="*/ 582515 w 607614"/>
                <a:gd name="connsiteY53" fmla="*/ 596922 h 606761"/>
                <a:gd name="connsiteX54" fmla="*/ 588600 w 607614"/>
                <a:gd name="connsiteY54" fmla="*/ 587839 h 606761"/>
                <a:gd name="connsiteX55" fmla="*/ 597727 w 607614"/>
                <a:gd name="connsiteY55" fmla="*/ 581784 h 606761"/>
                <a:gd name="connsiteX56" fmla="*/ 172439 w 607614"/>
                <a:gd name="connsiteY56" fmla="*/ 581784 h 606761"/>
                <a:gd name="connsiteX57" fmla="*/ 181555 w 607614"/>
                <a:gd name="connsiteY57" fmla="*/ 587839 h 606761"/>
                <a:gd name="connsiteX58" fmla="*/ 187633 w 607614"/>
                <a:gd name="connsiteY58" fmla="*/ 596922 h 606761"/>
                <a:gd name="connsiteX59" fmla="*/ 176997 w 607614"/>
                <a:gd name="connsiteY59" fmla="*/ 606761 h 606761"/>
                <a:gd name="connsiteX60" fmla="*/ 161803 w 607614"/>
                <a:gd name="connsiteY60" fmla="*/ 606761 h 606761"/>
                <a:gd name="connsiteX61" fmla="*/ 161803 w 607614"/>
                <a:gd name="connsiteY61" fmla="*/ 591623 h 606761"/>
                <a:gd name="connsiteX62" fmla="*/ 172439 w 607614"/>
                <a:gd name="connsiteY62" fmla="*/ 581784 h 606761"/>
                <a:gd name="connsiteX63" fmla="*/ 597759 w 607614"/>
                <a:gd name="connsiteY63" fmla="*/ 528662 h 606761"/>
                <a:gd name="connsiteX64" fmla="*/ 607614 w 607614"/>
                <a:gd name="connsiteY64" fmla="*/ 538522 h 606761"/>
                <a:gd name="connsiteX65" fmla="*/ 607614 w 607614"/>
                <a:gd name="connsiteY65" fmla="*/ 549140 h 606761"/>
                <a:gd name="connsiteX66" fmla="*/ 597759 w 607614"/>
                <a:gd name="connsiteY66" fmla="*/ 559000 h 606761"/>
                <a:gd name="connsiteX67" fmla="*/ 587145 w 607614"/>
                <a:gd name="connsiteY67" fmla="*/ 549140 h 606761"/>
                <a:gd name="connsiteX68" fmla="*/ 587145 w 607614"/>
                <a:gd name="connsiteY68" fmla="*/ 538522 h 606761"/>
                <a:gd name="connsiteX69" fmla="*/ 597759 w 607614"/>
                <a:gd name="connsiteY69" fmla="*/ 528662 h 606761"/>
                <a:gd name="connsiteX70" fmla="*/ 172417 w 607614"/>
                <a:gd name="connsiteY70" fmla="*/ 527200 h 606761"/>
                <a:gd name="connsiteX71" fmla="*/ 182272 w 607614"/>
                <a:gd name="connsiteY71" fmla="*/ 537809 h 606761"/>
                <a:gd name="connsiteX72" fmla="*/ 182272 w 607614"/>
                <a:gd name="connsiteY72" fmla="*/ 548418 h 606761"/>
                <a:gd name="connsiteX73" fmla="*/ 172417 w 607614"/>
                <a:gd name="connsiteY73" fmla="*/ 558269 h 606761"/>
                <a:gd name="connsiteX74" fmla="*/ 161803 w 607614"/>
                <a:gd name="connsiteY74" fmla="*/ 548418 h 606761"/>
                <a:gd name="connsiteX75" fmla="*/ 161803 w 607614"/>
                <a:gd name="connsiteY75" fmla="*/ 537809 h 606761"/>
                <a:gd name="connsiteX76" fmla="*/ 172417 w 607614"/>
                <a:gd name="connsiteY76" fmla="*/ 527200 h 606761"/>
                <a:gd name="connsiteX77" fmla="*/ 597759 w 607614"/>
                <a:gd name="connsiteY77" fmla="*/ 474809 h 606761"/>
                <a:gd name="connsiteX78" fmla="*/ 607614 w 607614"/>
                <a:gd name="connsiteY78" fmla="*/ 485418 h 606761"/>
                <a:gd name="connsiteX79" fmla="*/ 607614 w 607614"/>
                <a:gd name="connsiteY79" fmla="*/ 496027 h 606761"/>
                <a:gd name="connsiteX80" fmla="*/ 597759 w 607614"/>
                <a:gd name="connsiteY80" fmla="*/ 505878 h 606761"/>
                <a:gd name="connsiteX81" fmla="*/ 587145 w 607614"/>
                <a:gd name="connsiteY81" fmla="*/ 496027 h 606761"/>
                <a:gd name="connsiteX82" fmla="*/ 587145 w 607614"/>
                <a:gd name="connsiteY82" fmla="*/ 485418 h 606761"/>
                <a:gd name="connsiteX83" fmla="*/ 597759 w 607614"/>
                <a:gd name="connsiteY83" fmla="*/ 474809 h 606761"/>
                <a:gd name="connsiteX84" fmla="*/ 172417 w 607614"/>
                <a:gd name="connsiteY84" fmla="*/ 473347 h 606761"/>
                <a:gd name="connsiteX85" fmla="*/ 182272 w 607614"/>
                <a:gd name="connsiteY85" fmla="*/ 483198 h 606761"/>
                <a:gd name="connsiteX86" fmla="*/ 182272 w 607614"/>
                <a:gd name="connsiteY86" fmla="*/ 493807 h 606761"/>
                <a:gd name="connsiteX87" fmla="*/ 172417 w 607614"/>
                <a:gd name="connsiteY87" fmla="*/ 504416 h 606761"/>
                <a:gd name="connsiteX88" fmla="*/ 161803 w 607614"/>
                <a:gd name="connsiteY88" fmla="*/ 493807 h 606761"/>
                <a:gd name="connsiteX89" fmla="*/ 161803 w 607614"/>
                <a:gd name="connsiteY89" fmla="*/ 483198 h 606761"/>
                <a:gd name="connsiteX90" fmla="*/ 172417 w 607614"/>
                <a:gd name="connsiteY90" fmla="*/ 473347 h 606761"/>
                <a:gd name="connsiteX91" fmla="*/ 597759 w 607614"/>
                <a:gd name="connsiteY91" fmla="*/ 421687 h 606761"/>
                <a:gd name="connsiteX92" fmla="*/ 607614 w 607614"/>
                <a:gd name="connsiteY92" fmla="*/ 432338 h 606761"/>
                <a:gd name="connsiteX93" fmla="*/ 607614 w 607614"/>
                <a:gd name="connsiteY93" fmla="*/ 442988 h 606761"/>
                <a:gd name="connsiteX94" fmla="*/ 597759 w 607614"/>
                <a:gd name="connsiteY94" fmla="*/ 452878 h 606761"/>
                <a:gd name="connsiteX95" fmla="*/ 587145 w 607614"/>
                <a:gd name="connsiteY95" fmla="*/ 442988 h 606761"/>
                <a:gd name="connsiteX96" fmla="*/ 587145 w 607614"/>
                <a:gd name="connsiteY96" fmla="*/ 432338 h 606761"/>
                <a:gd name="connsiteX97" fmla="*/ 597759 w 607614"/>
                <a:gd name="connsiteY97" fmla="*/ 421687 h 606761"/>
                <a:gd name="connsiteX98" fmla="*/ 597759 w 607614"/>
                <a:gd name="connsiteY98" fmla="*/ 368687 h 606761"/>
                <a:gd name="connsiteX99" fmla="*/ 607614 w 607614"/>
                <a:gd name="connsiteY99" fmla="*/ 379296 h 606761"/>
                <a:gd name="connsiteX100" fmla="*/ 607614 w 607614"/>
                <a:gd name="connsiteY100" fmla="*/ 389905 h 606761"/>
                <a:gd name="connsiteX101" fmla="*/ 597759 w 607614"/>
                <a:gd name="connsiteY101" fmla="*/ 399756 h 606761"/>
                <a:gd name="connsiteX102" fmla="*/ 587145 w 607614"/>
                <a:gd name="connsiteY102" fmla="*/ 389905 h 606761"/>
                <a:gd name="connsiteX103" fmla="*/ 587145 w 607614"/>
                <a:gd name="connsiteY103" fmla="*/ 379296 h 606761"/>
                <a:gd name="connsiteX104" fmla="*/ 597759 w 607614"/>
                <a:gd name="connsiteY104" fmla="*/ 368687 h 606761"/>
                <a:gd name="connsiteX105" fmla="*/ 597759 w 607614"/>
                <a:gd name="connsiteY105" fmla="*/ 315564 h 606761"/>
                <a:gd name="connsiteX106" fmla="*/ 607614 w 607614"/>
                <a:gd name="connsiteY106" fmla="*/ 326173 h 606761"/>
                <a:gd name="connsiteX107" fmla="*/ 607614 w 607614"/>
                <a:gd name="connsiteY107" fmla="*/ 336782 h 606761"/>
                <a:gd name="connsiteX108" fmla="*/ 597759 w 607614"/>
                <a:gd name="connsiteY108" fmla="*/ 346633 h 606761"/>
                <a:gd name="connsiteX109" fmla="*/ 587145 w 607614"/>
                <a:gd name="connsiteY109" fmla="*/ 336782 h 606761"/>
                <a:gd name="connsiteX110" fmla="*/ 587145 w 607614"/>
                <a:gd name="connsiteY110" fmla="*/ 326173 h 606761"/>
                <a:gd name="connsiteX111" fmla="*/ 597759 w 607614"/>
                <a:gd name="connsiteY111" fmla="*/ 315564 h 606761"/>
                <a:gd name="connsiteX112" fmla="*/ 597759 w 607614"/>
                <a:gd name="connsiteY112" fmla="*/ 262442 h 606761"/>
                <a:gd name="connsiteX113" fmla="*/ 607614 w 607614"/>
                <a:gd name="connsiteY113" fmla="*/ 272293 h 606761"/>
                <a:gd name="connsiteX114" fmla="*/ 607614 w 607614"/>
                <a:gd name="connsiteY114" fmla="*/ 283660 h 606761"/>
                <a:gd name="connsiteX115" fmla="*/ 597759 w 607614"/>
                <a:gd name="connsiteY115" fmla="*/ 293511 h 606761"/>
                <a:gd name="connsiteX116" fmla="*/ 587145 w 607614"/>
                <a:gd name="connsiteY116" fmla="*/ 283660 h 606761"/>
                <a:gd name="connsiteX117" fmla="*/ 587145 w 607614"/>
                <a:gd name="connsiteY117" fmla="*/ 272293 h 606761"/>
                <a:gd name="connsiteX118" fmla="*/ 597759 w 607614"/>
                <a:gd name="connsiteY118" fmla="*/ 262442 h 606761"/>
                <a:gd name="connsiteX119" fmla="*/ 597759 w 607614"/>
                <a:gd name="connsiteY119" fmla="*/ 209320 h 606761"/>
                <a:gd name="connsiteX120" fmla="*/ 607614 w 607614"/>
                <a:gd name="connsiteY120" fmla="*/ 219171 h 606761"/>
                <a:gd name="connsiteX121" fmla="*/ 607614 w 607614"/>
                <a:gd name="connsiteY121" fmla="*/ 229780 h 606761"/>
                <a:gd name="connsiteX122" fmla="*/ 597759 w 607614"/>
                <a:gd name="connsiteY122" fmla="*/ 240389 h 606761"/>
                <a:gd name="connsiteX123" fmla="*/ 587145 w 607614"/>
                <a:gd name="connsiteY123" fmla="*/ 229780 h 606761"/>
                <a:gd name="connsiteX124" fmla="*/ 587145 w 607614"/>
                <a:gd name="connsiteY124" fmla="*/ 219171 h 606761"/>
                <a:gd name="connsiteX125" fmla="*/ 597759 w 607614"/>
                <a:gd name="connsiteY125" fmla="*/ 209320 h 606761"/>
                <a:gd name="connsiteX126" fmla="*/ 592403 w 607614"/>
                <a:gd name="connsiteY126" fmla="*/ 161559 h 606761"/>
                <a:gd name="connsiteX127" fmla="*/ 607614 w 607614"/>
                <a:gd name="connsiteY127" fmla="*/ 161559 h 606761"/>
                <a:gd name="connsiteX128" fmla="*/ 607614 w 607614"/>
                <a:gd name="connsiteY128" fmla="*/ 176753 h 606761"/>
                <a:gd name="connsiteX129" fmla="*/ 597727 w 607614"/>
                <a:gd name="connsiteY129" fmla="*/ 187389 h 606761"/>
                <a:gd name="connsiteX130" fmla="*/ 588600 w 607614"/>
                <a:gd name="connsiteY130" fmla="*/ 181311 h 606761"/>
                <a:gd name="connsiteX131" fmla="*/ 582515 w 607614"/>
                <a:gd name="connsiteY131" fmla="*/ 172195 h 606761"/>
                <a:gd name="connsiteX132" fmla="*/ 592403 w 607614"/>
                <a:gd name="connsiteY132" fmla="*/ 161559 h 606761"/>
                <a:gd name="connsiteX133" fmla="*/ 483846 w 607614"/>
                <a:gd name="connsiteY133" fmla="*/ 161559 h 606761"/>
                <a:gd name="connsiteX134" fmla="*/ 494497 w 607614"/>
                <a:gd name="connsiteY134" fmla="*/ 161559 h 606761"/>
                <a:gd name="connsiteX135" fmla="*/ 505147 w 607614"/>
                <a:gd name="connsiteY135" fmla="*/ 172173 h 606761"/>
                <a:gd name="connsiteX136" fmla="*/ 494497 w 607614"/>
                <a:gd name="connsiteY136" fmla="*/ 182028 h 606761"/>
                <a:gd name="connsiteX137" fmla="*/ 483846 w 607614"/>
                <a:gd name="connsiteY137" fmla="*/ 182028 h 606761"/>
                <a:gd name="connsiteX138" fmla="*/ 473956 w 607614"/>
                <a:gd name="connsiteY138" fmla="*/ 172173 h 606761"/>
                <a:gd name="connsiteX139" fmla="*/ 483846 w 607614"/>
                <a:gd name="connsiteY139" fmla="*/ 161559 h 606761"/>
                <a:gd name="connsiteX140" fmla="*/ 538540 w 607614"/>
                <a:gd name="connsiteY140" fmla="*/ 161559 h 606761"/>
                <a:gd name="connsiteX141" fmla="*/ 549149 w 607614"/>
                <a:gd name="connsiteY141" fmla="*/ 161559 h 606761"/>
                <a:gd name="connsiteX142" fmla="*/ 559000 w 607614"/>
                <a:gd name="connsiteY142" fmla="*/ 172173 h 606761"/>
                <a:gd name="connsiteX143" fmla="*/ 549149 w 607614"/>
                <a:gd name="connsiteY143" fmla="*/ 182028 h 606761"/>
                <a:gd name="connsiteX144" fmla="*/ 538540 w 607614"/>
                <a:gd name="connsiteY144" fmla="*/ 182028 h 606761"/>
                <a:gd name="connsiteX145" fmla="*/ 527931 w 607614"/>
                <a:gd name="connsiteY145" fmla="*/ 172173 h 606761"/>
                <a:gd name="connsiteX146" fmla="*/ 538540 w 607614"/>
                <a:gd name="connsiteY146" fmla="*/ 161559 h 606761"/>
                <a:gd name="connsiteX147" fmla="*/ 0 w 607614"/>
                <a:gd name="connsiteY147" fmla="*/ 0 h 606761"/>
                <a:gd name="connsiteX148" fmla="*/ 445884 w 607614"/>
                <a:gd name="connsiteY148" fmla="*/ 0 h 606761"/>
                <a:gd name="connsiteX149" fmla="*/ 445884 w 607614"/>
                <a:gd name="connsiteY149" fmla="*/ 163093 h 606761"/>
                <a:gd name="connsiteX150" fmla="*/ 450441 w 607614"/>
                <a:gd name="connsiteY150" fmla="*/ 172196 h 606761"/>
                <a:gd name="connsiteX151" fmla="*/ 445884 w 607614"/>
                <a:gd name="connsiteY151" fmla="*/ 180540 h 606761"/>
                <a:gd name="connsiteX152" fmla="*/ 445884 w 607614"/>
                <a:gd name="connsiteY152" fmla="*/ 182057 h 606761"/>
                <a:gd name="connsiteX153" fmla="*/ 440566 w 607614"/>
                <a:gd name="connsiteY153" fmla="*/ 182057 h 606761"/>
                <a:gd name="connsiteX154" fmla="*/ 435249 w 607614"/>
                <a:gd name="connsiteY154" fmla="*/ 182057 h 606761"/>
                <a:gd name="connsiteX155" fmla="*/ 182303 w 607614"/>
                <a:gd name="connsiteY155" fmla="*/ 182057 h 606761"/>
                <a:gd name="connsiteX156" fmla="*/ 182303 w 607614"/>
                <a:gd name="connsiteY156" fmla="*/ 434661 h 606761"/>
                <a:gd name="connsiteX157" fmla="*/ 182303 w 607614"/>
                <a:gd name="connsiteY157" fmla="*/ 439971 h 606761"/>
                <a:gd name="connsiteX158" fmla="*/ 182303 w 607614"/>
                <a:gd name="connsiteY158" fmla="*/ 445281 h 606761"/>
                <a:gd name="connsiteX159" fmla="*/ 180784 w 607614"/>
                <a:gd name="connsiteY159" fmla="*/ 445281 h 606761"/>
                <a:gd name="connsiteX160" fmla="*/ 172429 w 607614"/>
                <a:gd name="connsiteY160" fmla="*/ 449832 h 606761"/>
                <a:gd name="connsiteX161" fmla="*/ 163313 w 607614"/>
                <a:gd name="connsiteY161" fmla="*/ 445281 h 606761"/>
                <a:gd name="connsiteX162" fmla="*/ 0 w 607614"/>
                <a:gd name="connsiteY162" fmla="*/ 445281 h 606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</a:cxnLst>
              <a:rect l="l" t="t" r="r" b="b"/>
              <a:pathLst>
                <a:path w="607614" h="606761">
                  <a:moveTo>
                    <a:pt x="539253" y="586292"/>
                  </a:moveTo>
                  <a:lnTo>
                    <a:pt x="549871" y="586292"/>
                  </a:lnTo>
                  <a:cubicBezTo>
                    <a:pt x="555180" y="586292"/>
                    <a:pt x="559731" y="590841"/>
                    <a:pt x="559731" y="596906"/>
                  </a:cubicBezTo>
                  <a:cubicBezTo>
                    <a:pt x="559731" y="602212"/>
                    <a:pt x="555180" y="606761"/>
                    <a:pt x="549871" y="606761"/>
                  </a:cubicBezTo>
                  <a:lnTo>
                    <a:pt x="539253" y="606761"/>
                  </a:lnTo>
                  <a:cubicBezTo>
                    <a:pt x="533944" y="606761"/>
                    <a:pt x="529393" y="602212"/>
                    <a:pt x="529393" y="596906"/>
                  </a:cubicBezTo>
                  <a:cubicBezTo>
                    <a:pt x="529393" y="590841"/>
                    <a:pt x="533944" y="586292"/>
                    <a:pt x="539253" y="586292"/>
                  </a:cubicBezTo>
                  <a:close/>
                  <a:moveTo>
                    <a:pt x="486069" y="586292"/>
                  </a:moveTo>
                  <a:lnTo>
                    <a:pt x="496719" y="586292"/>
                  </a:lnTo>
                  <a:cubicBezTo>
                    <a:pt x="502045" y="586292"/>
                    <a:pt x="506609" y="590841"/>
                    <a:pt x="506609" y="596906"/>
                  </a:cubicBezTo>
                  <a:cubicBezTo>
                    <a:pt x="506609" y="602212"/>
                    <a:pt x="502045" y="606761"/>
                    <a:pt x="496719" y="606761"/>
                  </a:cubicBezTo>
                  <a:lnTo>
                    <a:pt x="486069" y="606761"/>
                  </a:lnTo>
                  <a:cubicBezTo>
                    <a:pt x="479983" y="606761"/>
                    <a:pt x="475418" y="602212"/>
                    <a:pt x="475418" y="596906"/>
                  </a:cubicBezTo>
                  <a:cubicBezTo>
                    <a:pt x="475418" y="590841"/>
                    <a:pt x="479983" y="586292"/>
                    <a:pt x="486069" y="586292"/>
                  </a:cubicBezTo>
                  <a:close/>
                  <a:moveTo>
                    <a:pt x="432947" y="586292"/>
                  </a:moveTo>
                  <a:lnTo>
                    <a:pt x="443597" y="586292"/>
                  </a:lnTo>
                  <a:cubicBezTo>
                    <a:pt x="448923" y="586292"/>
                    <a:pt x="453487" y="590841"/>
                    <a:pt x="453487" y="596906"/>
                  </a:cubicBezTo>
                  <a:cubicBezTo>
                    <a:pt x="453487" y="602212"/>
                    <a:pt x="448923" y="606761"/>
                    <a:pt x="443597" y="606761"/>
                  </a:cubicBezTo>
                  <a:lnTo>
                    <a:pt x="432947" y="606761"/>
                  </a:lnTo>
                  <a:cubicBezTo>
                    <a:pt x="426861" y="606761"/>
                    <a:pt x="422296" y="602212"/>
                    <a:pt x="422296" y="596906"/>
                  </a:cubicBezTo>
                  <a:cubicBezTo>
                    <a:pt x="422296" y="590841"/>
                    <a:pt x="426861" y="586292"/>
                    <a:pt x="432947" y="586292"/>
                  </a:cubicBezTo>
                  <a:close/>
                  <a:moveTo>
                    <a:pt x="379783" y="586292"/>
                  </a:moveTo>
                  <a:lnTo>
                    <a:pt x="390392" y="586292"/>
                  </a:lnTo>
                  <a:cubicBezTo>
                    <a:pt x="395696" y="586292"/>
                    <a:pt x="400243" y="590841"/>
                    <a:pt x="400243" y="596906"/>
                  </a:cubicBezTo>
                  <a:cubicBezTo>
                    <a:pt x="400243" y="602212"/>
                    <a:pt x="395696" y="606761"/>
                    <a:pt x="390392" y="606761"/>
                  </a:cubicBezTo>
                  <a:lnTo>
                    <a:pt x="379783" y="606761"/>
                  </a:lnTo>
                  <a:cubicBezTo>
                    <a:pt x="373721" y="606761"/>
                    <a:pt x="369174" y="602212"/>
                    <a:pt x="369174" y="596906"/>
                  </a:cubicBezTo>
                  <a:cubicBezTo>
                    <a:pt x="369174" y="590841"/>
                    <a:pt x="373721" y="586292"/>
                    <a:pt x="379783" y="586292"/>
                  </a:cubicBezTo>
                  <a:close/>
                  <a:moveTo>
                    <a:pt x="326581" y="586292"/>
                  </a:moveTo>
                  <a:lnTo>
                    <a:pt x="337231" y="586292"/>
                  </a:lnTo>
                  <a:cubicBezTo>
                    <a:pt x="342557" y="586292"/>
                    <a:pt x="347121" y="590841"/>
                    <a:pt x="347121" y="596906"/>
                  </a:cubicBezTo>
                  <a:cubicBezTo>
                    <a:pt x="347121" y="602212"/>
                    <a:pt x="342557" y="606761"/>
                    <a:pt x="337231" y="606761"/>
                  </a:cubicBezTo>
                  <a:lnTo>
                    <a:pt x="326581" y="606761"/>
                  </a:lnTo>
                  <a:cubicBezTo>
                    <a:pt x="320495" y="606761"/>
                    <a:pt x="315930" y="602212"/>
                    <a:pt x="315930" y="596906"/>
                  </a:cubicBezTo>
                  <a:cubicBezTo>
                    <a:pt x="315930" y="590841"/>
                    <a:pt x="320495" y="586292"/>
                    <a:pt x="326581" y="586292"/>
                  </a:cubicBezTo>
                  <a:close/>
                  <a:moveTo>
                    <a:pt x="272698" y="586292"/>
                  </a:moveTo>
                  <a:lnTo>
                    <a:pt x="284109" y="586292"/>
                  </a:lnTo>
                  <a:cubicBezTo>
                    <a:pt x="289435" y="586292"/>
                    <a:pt x="293999" y="590841"/>
                    <a:pt x="293999" y="596906"/>
                  </a:cubicBezTo>
                  <a:cubicBezTo>
                    <a:pt x="293999" y="602212"/>
                    <a:pt x="289435" y="606761"/>
                    <a:pt x="284109" y="606761"/>
                  </a:cubicBezTo>
                  <a:lnTo>
                    <a:pt x="272698" y="606761"/>
                  </a:lnTo>
                  <a:cubicBezTo>
                    <a:pt x="267373" y="606761"/>
                    <a:pt x="262808" y="602212"/>
                    <a:pt x="262808" y="596906"/>
                  </a:cubicBezTo>
                  <a:cubicBezTo>
                    <a:pt x="262808" y="590841"/>
                    <a:pt x="267373" y="586292"/>
                    <a:pt x="272698" y="586292"/>
                  </a:cubicBezTo>
                  <a:close/>
                  <a:moveTo>
                    <a:pt x="219537" y="586292"/>
                  </a:moveTo>
                  <a:lnTo>
                    <a:pt x="230146" y="586292"/>
                  </a:lnTo>
                  <a:cubicBezTo>
                    <a:pt x="236208" y="586292"/>
                    <a:pt x="240755" y="590841"/>
                    <a:pt x="240755" y="596906"/>
                  </a:cubicBezTo>
                  <a:cubicBezTo>
                    <a:pt x="240755" y="602212"/>
                    <a:pt x="236208" y="606761"/>
                    <a:pt x="230146" y="606761"/>
                  </a:cubicBezTo>
                  <a:lnTo>
                    <a:pt x="219537" y="606761"/>
                  </a:lnTo>
                  <a:cubicBezTo>
                    <a:pt x="214233" y="606761"/>
                    <a:pt x="209686" y="602212"/>
                    <a:pt x="209686" y="596906"/>
                  </a:cubicBezTo>
                  <a:cubicBezTo>
                    <a:pt x="209686" y="590841"/>
                    <a:pt x="214233" y="586292"/>
                    <a:pt x="219537" y="586292"/>
                  </a:cubicBezTo>
                  <a:close/>
                  <a:moveTo>
                    <a:pt x="597727" y="581784"/>
                  </a:moveTo>
                  <a:cubicBezTo>
                    <a:pt x="603051" y="581784"/>
                    <a:pt x="607614" y="586325"/>
                    <a:pt x="607614" y="591623"/>
                  </a:cubicBezTo>
                  <a:lnTo>
                    <a:pt x="607614" y="606761"/>
                  </a:lnTo>
                  <a:lnTo>
                    <a:pt x="592403" y="606761"/>
                  </a:lnTo>
                  <a:cubicBezTo>
                    <a:pt x="587079" y="606761"/>
                    <a:pt x="582515" y="602220"/>
                    <a:pt x="582515" y="596922"/>
                  </a:cubicBezTo>
                  <a:cubicBezTo>
                    <a:pt x="582515" y="592380"/>
                    <a:pt x="584797" y="589353"/>
                    <a:pt x="588600" y="587839"/>
                  </a:cubicBezTo>
                  <a:cubicBezTo>
                    <a:pt x="590121" y="584055"/>
                    <a:pt x="593163" y="581784"/>
                    <a:pt x="597727" y="581784"/>
                  </a:cubicBezTo>
                  <a:close/>
                  <a:moveTo>
                    <a:pt x="172439" y="581784"/>
                  </a:moveTo>
                  <a:cubicBezTo>
                    <a:pt x="176238" y="581784"/>
                    <a:pt x="180036" y="584055"/>
                    <a:pt x="181555" y="587839"/>
                  </a:cubicBezTo>
                  <a:cubicBezTo>
                    <a:pt x="184594" y="589353"/>
                    <a:pt x="187633" y="592380"/>
                    <a:pt x="187633" y="596922"/>
                  </a:cubicBezTo>
                  <a:cubicBezTo>
                    <a:pt x="187633" y="602220"/>
                    <a:pt x="183075" y="606761"/>
                    <a:pt x="176997" y="606761"/>
                  </a:cubicBezTo>
                  <a:lnTo>
                    <a:pt x="161803" y="606761"/>
                  </a:lnTo>
                  <a:lnTo>
                    <a:pt x="161803" y="591623"/>
                  </a:lnTo>
                  <a:cubicBezTo>
                    <a:pt x="161803" y="586325"/>
                    <a:pt x="166361" y="581784"/>
                    <a:pt x="172439" y="581784"/>
                  </a:cubicBezTo>
                  <a:close/>
                  <a:moveTo>
                    <a:pt x="597759" y="528662"/>
                  </a:moveTo>
                  <a:cubicBezTo>
                    <a:pt x="603065" y="528662"/>
                    <a:pt x="607614" y="533213"/>
                    <a:pt x="607614" y="538522"/>
                  </a:cubicBezTo>
                  <a:lnTo>
                    <a:pt x="607614" y="549140"/>
                  </a:lnTo>
                  <a:cubicBezTo>
                    <a:pt x="607614" y="554449"/>
                    <a:pt x="603065" y="559000"/>
                    <a:pt x="597759" y="559000"/>
                  </a:cubicBezTo>
                  <a:cubicBezTo>
                    <a:pt x="591694" y="559000"/>
                    <a:pt x="587145" y="554449"/>
                    <a:pt x="587145" y="549140"/>
                  </a:cubicBezTo>
                  <a:lnTo>
                    <a:pt x="587145" y="538522"/>
                  </a:lnTo>
                  <a:cubicBezTo>
                    <a:pt x="587145" y="533213"/>
                    <a:pt x="591694" y="528662"/>
                    <a:pt x="597759" y="528662"/>
                  </a:cubicBezTo>
                  <a:close/>
                  <a:moveTo>
                    <a:pt x="172417" y="527200"/>
                  </a:moveTo>
                  <a:cubicBezTo>
                    <a:pt x="177723" y="527200"/>
                    <a:pt x="182272" y="531747"/>
                    <a:pt x="182272" y="537809"/>
                  </a:cubicBezTo>
                  <a:lnTo>
                    <a:pt x="182272" y="548418"/>
                  </a:lnTo>
                  <a:cubicBezTo>
                    <a:pt x="182272" y="553722"/>
                    <a:pt x="177723" y="558269"/>
                    <a:pt x="172417" y="558269"/>
                  </a:cubicBezTo>
                  <a:cubicBezTo>
                    <a:pt x="166352" y="558269"/>
                    <a:pt x="161803" y="553722"/>
                    <a:pt x="161803" y="548418"/>
                  </a:cubicBezTo>
                  <a:lnTo>
                    <a:pt x="161803" y="537809"/>
                  </a:lnTo>
                  <a:cubicBezTo>
                    <a:pt x="161803" y="531747"/>
                    <a:pt x="166352" y="527200"/>
                    <a:pt x="172417" y="527200"/>
                  </a:cubicBezTo>
                  <a:close/>
                  <a:moveTo>
                    <a:pt x="597759" y="474809"/>
                  </a:moveTo>
                  <a:cubicBezTo>
                    <a:pt x="603065" y="474809"/>
                    <a:pt x="607614" y="479356"/>
                    <a:pt x="607614" y="485418"/>
                  </a:cubicBezTo>
                  <a:lnTo>
                    <a:pt x="607614" y="496027"/>
                  </a:lnTo>
                  <a:cubicBezTo>
                    <a:pt x="607614" y="501331"/>
                    <a:pt x="603065" y="505878"/>
                    <a:pt x="597759" y="505878"/>
                  </a:cubicBezTo>
                  <a:cubicBezTo>
                    <a:pt x="591694" y="505878"/>
                    <a:pt x="587145" y="501331"/>
                    <a:pt x="587145" y="496027"/>
                  </a:cubicBezTo>
                  <a:lnTo>
                    <a:pt x="587145" y="485418"/>
                  </a:lnTo>
                  <a:cubicBezTo>
                    <a:pt x="587145" y="479356"/>
                    <a:pt x="591694" y="474809"/>
                    <a:pt x="597759" y="474809"/>
                  </a:cubicBezTo>
                  <a:close/>
                  <a:moveTo>
                    <a:pt x="172417" y="473347"/>
                  </a:moveTo>
                  <a:cubicBezTo>
                    <a:pt x="177723" y="473347"/>
                    <a:pt x="182272" y="477894"/>
                    <a:pt x="182272" y="483198"/>
                  </a:cubicBezTo>
                  <a:lnTo>
                    <a:pt x="182272" y="493807"/>
                  </a:lnTo>
                  <a:cubicBezTo>
                    <a:pt x="182272" y="499869"/>
                    <a:pt x="177723" y="504416"/>
                    <a:pt x="172417" y="504416"/>
                  </a:cubicBezTo>
                  <a:cubicBezTo>
                    <a:pt x="166352" y="504416"/>
                    <a:pt x="161803" y="499869"/>
                    <a:pt x="161803" y="493807"/>
                  </a:cubicBezTo>
                  <a:lnTo>
                    <a:pt x="161803" y="483198"/>
                  </a:lnTo>
                  <a:cubicBezTo>
                    <a:pt x="161803" y="477894"/>
                    <a:pt x="166352" y="473347"/>
                    <a:pt x="172417" y="473347"/>
                  </a:cubicBezTo>
                  <a:close/>
                  <a:moveTo>
                    <a:pt x="597759" y="421687"/>
                  </a:moveTo>
                  <a:cubicBezTo>
                    <a:pt x="603065" y="421687"/>
                    <a:pt x="607614" y="426252"/>
                    <a:pt x="607614" y="432338"/>
                  </a:cubicBezTo>
                  <a:lnTo>
                    <a:pt x="607614" y="442988"/>
                  </a:lnTo>
                  <a:cubicBezTo>
                    <a:pt x="607614" y="448313"/>
                    <a:pt x="603065" y="452878"/>
                    <a:pt x="597759" y="452878"/>
                  </a:cubicBezTo>
                  <a:cubicBezTo>
                    <a:pt x="591694" y="452878"/>
                    <a:pt x="587145" y="448313"/>
                    <a:pt x="587145" y="442988"/>
                  </a:cubicBezTo>
                  <a:lnTo>
                    <a:pt x="587145" y="432338"/>
                  </a:lnTo>
                  <a:cubicBezTo>
                    <a:pt x="587145" y="426252"/>
                    <a:pt x="591694" y="421687"/>
                    <a:pt x="597759" y="421687"/>
                  </a:cubicBezTo>
                  <a:close/>
                  <a:moveTo>
                    <a:pt x="597759" y="368687"/>
                  </a:moveTo>
                  <a:cubicBezTo>
                    <a:pt x="603065" y="368687"/>
                    <a:pt x="607614" y="373234"/>
                    <a:pt x="607614" y="379296"/>
                  </a:cubicBezTo>
                  <a:lnTo>
                    <a:pt x="607614" y="389905"/>
                  </a:lnTo>
                  <a:cubicBezTo>
                    <a:pt x="607614" y="395209"/>
                    <a:pt x="603065" y="399756"/>
                    <a:pt x="597759" y="399756"/>
                  </a:cubicBezTo>
                  <a:cubicBezTo>
                    <a:pt x="591694" y="399756"/>
                    <a:pt x="587145" y="395209"/>
                    <a:pt x="587145" y="389905"/>
                  </a:cubicBezTo>
                  <a:lnTo>
                    <a:pt x="587145" y="379296"/>
                  </a:lnTo>
                  <a:cubicBezTo>
                    <a:pt x="587145" y="373234"/>
                    <a:pt x="591694" y="368687"/>
                    <a:pt x="597759" y="368687"/>
                  </a:cubicBezTo>
                  <a:close/>
                  <a:moveTo>
                    <a:pt x="597759" y="315564"/>
                  </a:moveTo>
                  <a:cubicBezTo>
                    <a:pt x="603065" y="315564"/>
                    <a:pt x="607614" y="320111"/>
                    <a:pt x="607614" y="326173"/>
                  </a:cubicBezTo>
                  <a:lnTo>
                    <a:pt x="607614" y="336782"/>
                  </a:lnTo>
                  <a:cubicBezTo>
                    <a:pt x="607614" y="342086"/>
                    <a:pt x="603065" y="346633"/>
                    <a:pt x="597759" y="346633"/>
                  </a:cubicBezTo>
                  <a:cubicBezTo>
                    <a:pt x="591694" y="346633"/>
                    <a:pt x="587145" y="342086"/>
                    <a:pt x="587145" y="336782"/>
                  </a:cubicBezTo>
                  <a:lnTo>
                    <a:pt x="587145" y="326173"/>
                  </a:lnTo>
                  <a:cubicBezTo>
                    <a:pt x="587145" y="320111"/>
                    <a:pt x="591694" y="315564"/>
                    <a:pt x="597759" y="315564"/>
                  </a:cubicBezTo>
                  <a:close/>
                  <a:moveTo>
                    <a:pt x="597759" y="262442"/>
                  </a:moveTo>
                  <a:cubicBezTo>
                    <a:pt x="603065" y="262442"/>
                    <a:pt x="607614" y="266989"/>
                    <a:pt x="607614" y="272293"/>
                  </a:cubicBezTo>
                  <a:lnTo>
                    <a:pt x="607614" y="283660"/>
                  </a:lnTo>
                  <a:cubicBezTo>
                    <a:pt x="607614" y="288964"/>
                    <a:pt x="603065" y="293511"/>
                    <a:pt x="597759" y="293511"/>
                  </a:cubicBezTo>
                  <a:cubicBezTo>
                    <a:pt x="591694" y="293511"/>
                    <a:pt x="587145" y="288964"/>
                    <a:pt x="587145" y="283660"/>
                  </a:cubicBezTo>
                  <a:lnTo>
                    <a:pt x="587145" y="272293"/>
                  </a:lnTo>
                  <a:cubicBezTo>
                    <a:pt x="587145" y="266989"/>
                    <a:pt x="591694" y="262442"/>
                    <a:pt x="597759" y="262442"/>
                  </a:cubicBezTo>
                  <a:close/>
                  <a:moveTo>
                    <a:pt x="597759" y="209320"/>
                  </a:moveTo>
                  <a:cubicBezTo>
                    <a:pt x="603065" y="209320"/>
                    <a:pt x="607614" y="213867"/>
                    <a:pt x="607614" y="219171"/>
                  </a:cubicBezTo>
                  <a:lnTo>
                    <a:pt x="607614" y="229780"/>
                  </a:lnTo>
                  <a:cubicBezTo>
                    <a:pt x="607614" y="235842"/>
                    <a:pt x="603065" y="240389"/>
                    <a:pt x="597759" y="240389"/>
                  </a:cubicBezTo>
                  <a:cubicBezTo>
                    <a:pt x="591694" y="240389"/>
                    <a:pt x="587145" y="235842"/>
                    <a:pt x="587145" y="229780"/>
                  </a:cubicBezTo>
                  <a:lnTo>
                    <a:pt x="587145" y="219171"/>
                  </a:lnTo>
                  <a:cubicBezTo>
                    <a:pt x="587145" y="213867"/>
                    <a:pt x="591694" y="209320"/>
                    <a:pt x="597759" y="209320"/>
                  </a:cubicBezTo>
                  <a:close/>
                  <a:moveTo>
                    <a:pt x="592403" y="161559"/>
                  </a:moveTo>
                  <a:lnTo>
                    <a:pt x="607614" y="161559"/>
                  </a:lnTo>
                  <a:lnTo>
                    <a:pt x="607614" y="176753"/>
                  </a:lnTo>
                  <a:cubicBezTo>
                    <a:pt x="607614" y="182831"/>
                    <a:pt x="603051" y="187389"/>
                    <a:pt x="597727" y="187389"/>
                  </a:cubicBezTo>
                  <a:cubicBezTo>
                    <a:pt x="593163" y="187389"/>
                    <a:pt x="590121" y="184350"/>
                    <a:pt x="588600" y="181311"/>
                  </a:cubicBezTo>
                  <a:cubicBezTo>
                    <a:pt x="584797" y="179792"/>
                    <a:pt x="582515" y="175993"/>
                    <a:pt x="582515" y="172195"/>
                  </a:cubicBezTo>
                  <a:cubicBezTo>
                    <a:pt x="582515" y="166117"/>
                    <a:pt x="587079" y="161559"/>
                    <a:pt x="592403" y="161559"/>
                  </a:cubicBezTo>
                  <a:close/>
                  <a:moveTo>
                    <a:pt x="483846" y="161559"/>
                  </a:moveTo>
                  <a:lnTo>
                    <a:pt x="494497" y="161559"/>
                  </a:lnTo>
                  <a:cubicBezTo>
                    <a:pt x="500583" y="161559"/>
                    <a:pt x="505147" y="166108"/>
                    <a:pt x="505147" y="172173"/>
                  </a:cubicBezTo>
                  <a:cubicBezTo>
                    <a:pt x="505147" y="177479"/>
                    <a:pt x="500583" y="182028"/>
                    <a:pt x="494497" y="182028"/>
                  </a:cubicBezTo>
                  <a:lnTo>
                    <a:pt x="483846" y="182028"/>
                  </a:lnTo>
                  <a:cubicBezTo>
                    <a:pt x="478521" y="182028"/>
                    <a:pt x="473956" y="177479"/>
                    <a:pt x="473956" y="172173"/>
                  </a:cubicBezTo>
                  <a:cubicBezTo>
                    <a:pt x="473956" y="166108"/>
                    <a:pt x="478521" y="161559"/>
                    <a:pt x="483846" y="161559"/>
                  </a:cubicBezTo>
                  <a:close/>
                  <a:moveTo>
                    <a:pt x="538540" y="161559"/>
                  </a:moveTo>
                  <a:lnTo>
                    <a:pt x="549149" y="161559"/>
                  </a:lnTo>
                  <a:cubicBezTo>
                    <a:pt x="554453" y="161559"/>
                    <a:pt x="559000" y="166108"/>
                    <a:pt x="559000" y="172173"/>
                  </a:cubicBezTo>
                  <a:cubicBezTo>
                    <a:pt x="559000" y="177479"/>
                    <a:pt x="554453" y="182028"/>
                    <a:pt x="549149" y="182028"/>
                  </a:cubicBezTo>
                  <a:lnTo>
                    <a:pt x="538540" y="182028"/>
                  </a:lnTo>
                  <a:cubicBezTo>
                    <a:pt x="532478" y="182028"/>
                    <a:pt x="527931" y="177479"/>
                    <a:pt x="527931" y="172173"/>
                  </a:cubicBezTo>
                  <a:cubicBezTo>
                    <a:pt x="527931" y="166108"/>
                    <a:pt x="532478" y="161559"/>
                    <a:pt x="538540" y="161559"/>
                  </a:cubicBezTo>
                  <a:close/>
                  <a:moveTo>
                    <a:pt x="0" y="0"/>
                  </a:moveTo>
                  <a:lnTo>
                    <a:pt x="445884" y="0"/>
                  </a:lnTo>
                  <a:lnTo>
                    <a:pt x="445884" y="163093"/>
                  </a:lnTo>
                  <a:cubicBezTo>
                    <a:pt x="448922" y="165369"/>
                    <a:pt x="450441" y="168403"/>
                    <a:pt x="450441" y="172196"/>
                  </a:cubicBezTo>
                  <a:cubicBezTo>
                    <a:pt x="450441" y="175989"/>
                    <a:pt x="448922" y="179023"/>
                    <a:pt x="445884" y="180540"/>
                  </a:cubicBezTo>
                  <a:lnTo>
                    <a:pt x="445884" y="182057"/>
                  </a:lnTo>
                  <a:lnTo>
                    <a:pt x="440566" y="182057"/>
                  </a:lnTo>
                  <a:lnTo>
                    <a:pt x="435249" y="182057"/>
                  </a:lnTo>
                  <a:lnTo>
                    <a:pt x="182303" y="182057"/>
                  </a:lnTo>
                  <a:lnTo>
                    <a:pt x="182303" y="434661"/>
                  </a:lnTo>
                  <a:lnTo>
                    <a:pt x="182303" y="439971"/>
                  </a:lnTo>
                  <a:lnTo>
                    <a:pt x="182303" y="445281"/>
                  </a:lnTo>
                  <a:lnTo>
                    <a:pt x="180784" y="445281"/>
                  </a:lnTo>
                  <a:cubicBezTo>
                    <a:pt x="179265" y="448315"/>
                    <a:pt x="176227" y="449832"/>
                    <a:pt x="172429" y="449832"/>
                  </a:cubicBezTo>
                  <a:cubicBezTo>
                    <a:pt x="168631" y="449832"/>
                    <a:pt x="165592" y="448315"/>
                    <a:pt x="163313" y="445281"/>
                  </a:cubicBezTo>
                  <a:lnTo>
                    <a:pt x="0" y="445281"/>
                  </a:lnTo>
                  <a:close/>
                </a:path>
              </a:pathLst>
            </a:custGeom>
            <a:solidFill>
              <a:srgbClr val="600808"/>
            </a:solidFill>
            <a:ln>
              <a:noFill/>
            </a:ln>
          </p:spPr>
          <p:txBody>
            <a:bodyPr/>
            <a:lstStyle/>
            <a:p>
              <a:endParaRPr lang="zh-CN" altLang="en-US" dirty="0"/>
            </a:p>
          </p:txBody>
        </p:sp>
        <p:sp>
          <p:nvSpPr>
            <p:cNvPr id="49" name="椭圆 48">
              <a:extLst>
                <a:ext uri="{FF2B5EF4-FFF2-40B4-BE49-F238E27FC236}">
                  <a16:creationId xmlns:a16="http://schemas.microsoft.com/office/drawing/2014/main" id="{919C1F62-8339-41FA-9B0D-065ED9331584}"/>
                </a:ext>
              </a:extLst>
            </p:cNvPr>
            <p:cNvSpPr/>
            <p:nvPr/>
          </p:nvSpPr>
          <p:spPr>
            <a:xfrm>
              <a:off x="4717325" y="1132548"/>
              <a:ext cx="917622" cy="917622"/>
            </a:xfrm>
            <a:prstGeom prst="ellipse">
              <a:avLst/>
            </a:prstGeom>
            <a:noFill/>
            <a:ln w="28575">
              <a:solidFill>
                <a:srgbClr val="60080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4B530495-43B2-49F6-A442-92B1A743722F}"/>
              </a:ext>
            </a:extLst>
          </p:cNvPr>
          <p:cNvGrpSpPr/>
          <p:nvPr/>
        </p:nvGrpSpPr>
        <p:grpSpPr>
          <a:xfrm>
            <a:off x="8198825" y="1789045"/>
            <a:ext cx="917622" cy="917622"/>
            <a:chOff x="4719407" y="2515396"/>
            <a:chExt cx="917622" cy="917622"/>
          </a:xfrm>
        </p:grpSpPr>
        <p:grpSp>
          <p:nvGrpSpPr>
            <p:cNvPr id="31" name="Group 3">
              <a:extLst>
                <a:ext uri="{FF2B5EF4-FFF2-40B4-BE49-F238E27FC236}">
                  <a16:creationId xmlns:a16="http://schemas.microsoft.com/office/drawing/2014/main" id="{D741C57E-D91D-4BAE-9504-266A97C5B161}"/>
                </a:ext>
              </a:extLst>
            </p:cNvPr>
            <p:cNvGrpSpPr/>
            <p:nvPr/>
          </p:nvGrpSpPr>
          <p:grpSpPr>
            <a:xfrm>
              <a:off x="4925319" y="2733576"/>
              <a:ext cx="545891" cy="488192"/>
              <a:chOff x="5148182" y="750325"/>
              <a:chExt cx="910375" cy="814151"/>
            </a:xfrm>
          </p:grpSpPr>
          <p:sp>
            <p:nvSpPr>
              <p:cNvPr id="35" name="science-microscope_73792">
                <a:extLst>
                  <a:ext uri="{FF2B5EF4-FFF2-40B4-BE49-F238E27FC236}">
                    <a16:creationId xmlns:a16="http://schemas.microsoft.com/office/drawing/2014/main" id="{C4E1B56F-6ACB-4277-9857-C0E102400BC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266573" y="871687"/>
                <a:ext cx="609684" cy="545242"/>
              </a:xfrm>
              <a:custGeom>
                <a:avLst/>
                <a:gdLst>
                  <a:gd name="connsiteX0" fmla="*/ 203511 w 607503"/>
                  <a:gd name="connsiteY0" fmla="*/ 223956 h 543292"/>
                  <a:gd name="connsiteX1" fmla="*/ 169342 w 607503"/>
                  <a:gd name="connsiteY1" fmla="*/ 258160 h 543292"/>
                  <a:gd name="connsiteX2" fmla="*/ 203511 w 607503"/>
                  <a:gd name="connsiteY2" fmla="*/ 292272 h 543292"/>
                  <a:gd name="connsiteX3" fmla="*/ 237773 w 607503"/>
                  <a:gd name="connsiteY3" fmla="*/ 258160 h 543292"/>
                  <a:gd name="connsiteX4" fmla="*/ 203511 w 607503"/>
                  <a:gd name="connsiteY4" fmla="*/ 223956 h 543292"/>
                  <a:gd name="connsiteX5" fmla="*/ 136844 w 607503"/>
                  <a:gd name="connsiteY5" fmla="*/ 54415 h 543292"/>
                  <a:gd name="connsiteX6" fmla="*/ 428395 w 607503"/>
                  <a:gd name="connsiteY6" fmla="*/ 252691 h 543292"/>
                  <a:gd name="connsiteX7" fmla="*/ 537123 w 607503"/>
                  <a:gd name="connsiteY7" fmla="*/ 252691 h 543292"/>
                  <a:gd name="connsiteX8" fmla="*/ 564421 w 607503"/>
                  <a:gd name="connsiteY8" fmla="*/ 280037 h 543292"/>
                  <a:gd name="connsiteX9" fmla="*/ 556343 w 607503"/>
                  <a:gd name="connsiteY9" fmla="*/ 299688 h 543292"/>
                  <a:gd name="connsiteX10" fmla="*/ 544365 w 607503"/>
                  <a:gd name="connsiteY10" fmla="*/ 306269 h 543292"/>
                  <a:gd name="connsiteX11" fmla="*/ 563863 w 607503"/>
                  <a:gd name="connsiteY11" fmla="*/ 342791 h 543292"/>
                  <a:gd name="connsiteX12" fmla="*/ 534708 w 607503"/>
                  <a:gd name="connsiteY12" fmla="*/ 374308 h 543292"/>
                  <a:gd name="connsiteX13" fmla="*/ 492090 w 607503"/>
                  <a:gd name="connsiteY13" fmla="*/ 380148 h 543292"/>
                  <a:gd name="connsiteX14" fmla="*/ 453557 w 607503"/>
                  <a:gd name="connsiteY14" fmla="*/ 307845 h 543292"/>
                  <a:gd name="connsiteX15" fmla="*/ 429137 w 607503"/>
                  <a:gd name="connsiteY15" fmla="*/ 307845 h 543292"/>
                  <a:gd name="connsiteX16" fmla="*/ 429137 w 607503"/>
                  <a:gd name="connsiteY16" fmla="*/ 362906 h 543292"/>
                  <a:gd name="connsiteX17" fmla="*/ 369620 w 607503"/>
                  <a:gd name="connsiteY17" fmla="*/ 384134 h 543292"/>
                  <a:gd name="connsiteX18" fmla="*/ 310196 w 607503"/>
                  <a:gd name="connsiteY18" fmla="*/ 362906 h 543292"/>
                  <a:gd name="connsiteX19" fmla="*/ 310196 w 607503"/>
                  <a:gd name="connsiteY19" fmla="*/ 307753 h 543292"/>
                  <a:gd name="connsiteX20" fmla="*/ 244551 w 607503"/>
                  <a:gd name="connsiteY20" fmla="*/ 307753 h 543292"/>
                  <a:gd name="connsiteX21" fmla="*/ 204347 w 607503"/>
                  <a:gd name="connsiteY21" fmla="*/ 322769 h 543292"/>
                  <a:gd name="connsiteX22" fmla="*/ 197383 w 607503"/>
                  <a:gd name="connsiteY22" fmla="*/ 364853 h 543292"/>
                  <a:gd name="connsiteX23" fmla="*/ 197383 w 607503"/>
                  <a:gd name="connsiteY23" fmla="*/ 461627 h 543292"/>
                  <a:gd name="connsiteX24" fmla="*/ 566742 w 607503"/>
                  <a:gd name="connsiteY24" fmla="*/ 461905 h 543292"/>
                  <a:gd name="connsiteX25" fmla="*/ 607503 w 607503"/>
                  <a:gd name="connsiteY25" fmla="*/ 502599 h 543292"/>
                  <a:gd name="connsiteX26" fmla="*/ 566742 w 607503"/>
                  <a:gd name="connsiteY26" fmla="*/ 543292 h 543292"/>
                  <a:gd name="connsiteX27" fmla="*/ 197661 w 607503"/>
                  <a:gd name="connsiteY27" fmla="*/ 543292 h 543292"/>
                  <a:gd name="connsiteX28" fmla="*/ 115767 w 607503"/>
                  <a:gd name="connsiteY28" fmla="*/ 461627 h 543292"/>
                  <a:gd name="connsiteX29" fmla="*/ 115767 w 607503"/>
                  <a:gd name="connsiteY29" fmla="*/ 364853 h 543292"/>
                  <a:gd name="connsiteX30" fmla="*/ 132295 w 607503"/>
                  <a:gd name="connsiteY30" fmla="*/ 282354 h 543292"/>
                  <a:gd name="connsiteX31" fmla="*/ 139444 w 607503"/>
                  <a:gd name="connsiteY31" fmla="*/ 265298 h 543292"/>
                  <a:gd name="connsiteX32" fmla="*/ 138794 w 607503"/>
                  <a:gd name="connsiteY32" fmla="*/ 258160 h 543292"/>
                  <a:gd name="connsiteX33" fmla="*/ 163585 w 607503"/>
                  <a:gd name="connsiteY33" fmla="*/ 207549 h 543292"/>
                  <a:gd name="connsiteX34" fmla="*/ 171199 w 607503"/>
                  <a:gd name="connsiteY34" fmla="*/ 189380 h 543292"/>
                  <a:gd name="connsiteX35" fmla="*/ 84755 w 607503"/>
                  <a:gd name="connsiteY35" fmla="*/ 130611 h 543292"/>
                  <a:gd name="connsiteX36" fmla="*/ 43836 w 607503"/>
                  <a:gd name="connsiteY36" fmla="*/ 454 h 543292"/>
                  <a:gd name="connsiteX37" fmla="*/ 63510 w 607503"/>
                  <a:gd name="connsiteY37" fmla="*/ 4567 h 543292"/>
                  <a:gd name="connsiteX38" fmla="*/ 105854 w 607503"/>
                  <a:gd name="connsiteY38" fmla="*/ 33304 h 543292"/>
                  <a:gd name="connsiteX39" fmla="*/ 53760 w 607503"/>
                  <a:gd name="connsiteY39" fmla="*/ 109597 h 543292"/>
                  <a:gd name="connsiteX40" fmla="*/ 11509 w 607503"/>
                  <a:gd name="connsiteY40" fmla="*/ 80860 h 543292"/>
                  <a:gd name="connsiteX41" fmla="*/ 459 w 607503"/>
                  <a:gd name="connsiteY41" fmla="*/ 63989 h 543292"/>
                  <a:gd name="connsiteX42" fmla="*/ 4545 w 607503"/>
                  <a:gd name="connsiteY42" fmla="*/ 44336 h 543292"/>
                  <a:gd name="connsiteX43" fmla="*/ 27017 w 607503"/>
                  <a:gd name="connsiteY43" fmla="*/ 11427 h 543292"/>
                  <a:gd name="connsiteX44" fmla="*/ 43836 w 607503"/>
                  <a:gd name="connsiteY44" fmla="*/ 454 h 5432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</a:cxnLst>
                <a:rect l="l" t="t" r="r" b="b"/>
                <a:pathLst>
                  <a:path w="607503" h="543292">
                    <a:moveTo>
                      <a:pt x="203511" y="223956"/>
                    </a:moveTo>
                    <a:cubicBezTo>
                      <a:pt x="184662" y="223956"/>
                      <a:pt x="169342" y="239250"/>
                      <a:pt x="169342" y="258160"/>
                    </a:cubicBezTo>
                    <a:cubicBezTo>
                      <a:pt x="169342" y="276978"/>
                      <a:pt x="184662" y="292272"/>
                      <a:pt x="203511" y="292272"/>
                    </a:cubicBezTo>
                    <a:cubicBezTo>
                      <a:pt x="222359" y="292272"/>
                      <a:pt x="237773" y="276978"/>
                      <a:pt x="237773" y="258160"/>
                    </a:cubicBezTo>
                    <a:cubicBezTo>
                      <a:pt x="237773" y="239250"/>
                      <a:pt x="222359" y="223956"/>
                      <a:pt x="203511" y="223956"/>
                    </a:cubicBezTo>
                    <a:close/>
                    <a:moveTo>
                      <a:pt x="136844" y="54415"/>
                    </a:moveTo>
                    <a:lnTo>
                      <a:pt x="428395" y="252691"/>
                    </a:lnTo>
                    <a:lnTo>
                      <a:pt x="537123" y="252691"/>
                    </a:lnTo>
                    <a:cubicBezTo>
                      <a:pt x="552257" y="252691"/>
                      <a:pt x="564421" y="264927"/>
                      <a:pt x="564421" y="280037"/>
                    </a:cubicBezTo>
                    <a:cubicBezTo>
                      <a:pt x="564421" y="287452"/>
                      <a:pt x="561542" y="294497"/>
                      <a:pt x="556343" y="299688"/>
                    </a:cubicBezTo>
                    <a:cubicBezTo>
                      <a:pt x="553000" y="303025"/>
                      <a:pt x="548822" y="304972"/>
                      <a:pt x="544365" y="306269"/>
                    </a:cubicBezTo>
                    <a:lnTo>
                      <a:pt x="563863" y="342791"/>
                    </a:lnTo>
                    <a:cubicBezTo>
                      <a:pt x="567577" y="349836"/>
                      <a:pt x="554486" y="363926"/>
                      <a:pt x="534708" y="374308"/>
                    </a:cubicBezTo>
                    <a:cubicBezTo>
                      <a:pt x="514838" y="384597"/>
                      <a:pt x="495804" y="387193"/>
                      <a:pt x="492090" y="380148"/>
                    </a:cubicBezTo>
                    <a:lnTo>
                      <a:pt x="453557" y="307845"/>
                    </a:lnTo>
                    <a:lnTo>
                      <a:pt x="429137" y="307845"/>
                    </a:lnTo>
                    <a:lnTo>
                      <a:pt x="429137" y="362906"/>
                    </a:lnTo>
                    <a:cubicBezTo>
                      <a:pt x="429137" y="374679"/>
                      <a:pt x="402489" y="384134"/>
                      <a:pt x="369620" y="384134"/>
                    </a:cubicBezTo>
                    <a:cubicBezTo>
                      <a:pt x="336751" y="384134"/>
                      <a:pt x="310196" y="374679"/>
                      <a:pt x="310196" y="362906"/>
                    </a:cubicBezTo>
                    <a:lnTo>
                      <a:pt x="310196" y="307753"/>
                    </a:lnTo>
                    <a:lnTo>
                      <a:pt x="244551" y="307753"/>
                    </a:lnTo>
                    <a:cubicBezTo>
                      <a:pt x="233594" y="316837"/>
                      <a:pt x="219667" y="322491"/>
                      <a:pt x="204347" y="322769"/>
                    </a:cubicBezTo>
                    <a:cubicBezTo>
                      <a:pt x="199797" y="336303"/>
                      <a:pt x="197383" y="350393"/>
                      <a:pt x="197383" y="364853"/>
                    </a:cubicBezTo>
                    <a:lnTo>
                      <a:pt x="197383" y="461627"/>
                    </a:lnTo>
                    <a:lnTo>
                      <a:pt x="566742" y="461905"/>
                    </a:lnTo>
                    <a:cubicBezTo>
                      <a:pt x="589212" y="461905"/>
                      <a:pt x="607503" y="480074"/>
                      <a:pt x="607503" y="502599"/>
                    </a:cubicBezTo>
                    <a:cubicBezTo>
                      <a:pt x="607503" y="525124"/>
                      <a:pt x="589212" y="543292"/>
                      <a:pt x="566742" y="543292"/>
                    </a:cubicBezTo>
                    <a:lnTo>
                      <a:pt x="197661" y="543292"/>
                    </a:lnTo>
                    <a:cubicBezTo>
                      <a:pt x="152443" y="543292"/>
                      <a:pt x="115767" y="506677"/>
                      <a:pt x="115767" y="461627"/>
                    </a:cubicBezTo>
                    <a:lnTo>
                      <a:pt x="115767" y="364853"/>
                    </a:lnTo>
                    <a:cubicBezTo>
                      <a:pt x="115767" y="336395"/>
                      <a:pt x="121338" y="308587"/>
                      <a:pt x="132295" y="282354"/>
                    </a:cubicBezTo>
                    <a:lnTo>
                      <a:pt x="139444" y="265298"/>
                    </a:lnTo>
                    <a:cubicBezTo>
                      <a:pt x="139165" y="262888"/>
                      <a:pt x="138794" y="260570"/>
                      <a:pt x="138794" y="258160"/>
                    </a:cubicBezTo>
                    <a:cubicBezTo>
                      <a:pt x="138794" y="237582"/>
                      <a:pt x="148636" y="219414"/>
                      <a:pt x="163585" y="207549"/>
                    </a:cubicBezTo>
                    <a:lnTo>
                      <a:pt x="171199" y="189380"/>
                    </a:lnTo>
                    <a:lnTo>
                      <a:pt x="84755" y="130611"/>
                    </a:lnTo>
                    <a:close/>
                    <a:moveTo>
                      <a:pt x="43836" y="454"/>
                    </a:moveTo>
                    <a:cubicBezTo>
                      <a:pt x="50440" y="-786"/>
                      <a:pt x="57521" y="489"/>
                      <a:pt x="63510" y="4567"/>
                    </a:cubicBezTo>
                    <a:lnTo>
                      <a:pt x="105854" y="33304"/>
                    </a:lnTo>
                    <a:lnTo>
                      <a:pt x="53760" y="109597"/>
                    </a:lnTo>
                    <a:lnTo>
                      <a:pt x="11509" y="80860"/>
                    </a:lnTo>
                    <a:cubicBezTo>
                      <a:pt x="5752" y="76874"/>
                      <a:pt x="1759" y="70849"/>
                      <a:pt x="459" y="63989"/>
                    </a:cubicBezTo>
                    <a:cubicBezTo>
                      <a:pt x="-841" y="57129"/>
                      <a:pt x="645" y="50083"/>
                      <a:pt x="4545" y="44336"/>
                    </a:cubicBezTo>
                    <a:lnTo>
                      <a:pt x="27017" y="11427"/>
                    </a:lnTo>
                    <a:cubicBezTo>
                      <a:pt x="31102" y="5448"/>
                      <a:pt x="37231" y="1694"/>
                      <a:pt x="43836" y="454"/>
                    </a:cubicBezTo>
                    <a:close/>
                  </a:path>
                </a:pathLst>
              </a:custGeom>
              <a:solidFill>
                <a:srgbClr val="600808"/>
              </a:solidFill>
              <a:ln>
                <a:noFill/>
              </a:ln>
            </p:spPr>
            <p:txBody>
              <a:bodyPr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/>
              </a:p>
            </p:txBody>
          </p:sp>
          <p:sp>
            <p:nvSpPr>
              <p:cNvPr id="36" name="椭圆 1">
                <a:extLst>
                  <a:ext uri="{FF2B5EF4-FFF2-40B4-BE49-F238E27FC236}">
                    <a16:creationId xmlns:a16="http://schemas.microsoft.com/office/drawing/2014/main" id="{843F018D-30E5-48E4-BE87-529F78BA102A}"/>
                  </a:ext>
                </a:extLst>
              </p:cNvPr>
              <p:cNvSpPr/>
              <p:nvPr/>
            </p:nvSpPr>
            <p:spPr>
              <a:xfrm>
                <a:off x="5148182" y="750325"/>
                <a:ext cx="910375" cy="814151"/>
              </a:xfrm>
              <a:custGeom>
                <a:avLst/>
                <a:gdLst>
                  <a:gd name="connsiteX0" fmla="*/ 203511 w 607503"/>
                  <a:gd name="connsiteY0" fmla="*/ 223956 h 543292"/>
                  <a:gd name="connsiteX1" fmla="*/ 169342 w 607503"/>
                  <a:gd name="connsiteY1" fmla="*/ 258160 h 543292"/>
                  <a:gd name="connsiteX2" fmla="*/ 203511 w 607503"/>
                  <a:gd name="connsiteY2" fmla="*/ 292272 h 543292"/>
                  <a:gd name="connsiteX3" fmla="*/ 237773 w 607503"/>
                  <a:gd name="connsiteY3" fmla="*/ 258160 h 543292"/>
                  <a:gd name="connsiteX4" fmla="*/ 203511 w 607503"/>
                  <a:gd name="connsiteY4" fmla="*/ 223956 h 543292"/>
                  <a:gd name="connsiteX5" fmla="*/ 136844 w 607503"/>
                  <a:gd name="connsiteY5" fmla="*/ 54415 h 543292"/>
                  <a:gd name="connsiteX6" fmla="*/ 428395 w 607503"/>
                  <a:gd name="connsiteY6" fmla="*/ 252691 h 543292"/>
                  <a:gd name="connsiteX7" fmla="*/ 537123 w 607503"/>
                  <a:gd name="connsiteY7" fmla="*/ 252691 h 543292"/>
                  <a:gd name="connsiteX8" fmla="*/ 564421 w 607503"/>
                  <a:gd name="connsiteY8" fmla="*/ 280037 h 543292"/>
                  <a:gd name="connsiteX9" fmla="*/ 556343 w 607503"/>
                  <a:gd name="connsiteY9" fmla="*/ 299688 h 543292"/>
                  <a:gd name="connsiteX10" fmla="*/ 544365 w 607503"/>
                  <a:gd name="connsiteY10" fmla="*/ 306269 h 543292"/>
                  <a:gd name="connsiteX11" fmla="*/ 563863 w 607503"/>
                  <a:gd name="connsiteY11" fmla="*/ 342791 h 543292"/>
                  <a:gd name="connsiteX12" fmla="*/ 534708 w 607503"/>
                  <a:gd name="connsiteY12" fmla="*/ 374308 h 543292"/>
                  <a:gd name="connsiteX13" fmla="*/ 492090 w 607503"/>
                  <a:gd name="connsiteY13" fmla="*/ 380148 h 543292"/>
                  <a:gd name="connsiteX14" fmla="*/ 453557 w 607503"/>
                  <a:gd name="connsiteY14" fmla="*/ 307845 h 543292"/>
                  <a:gd name="connsiteX15" fmla="*/ 429137 w 607503"/>
                  <a:gd name="connsiteY15" fmla="*/ 307845 h 543292"/>
                  <a:gd name="connsiteX16" fmla="*/ 429137 w 607503"/>
                  <a:gd name="connsiteY16" fmla="*/ 362906 h 543292"/>
                  <a:gd name="connsiteX17" fmla="*/ 369620 w 607503"/>
                  <a:gd name="connsiteY17" fmla="*/ 384134 h 543292"/>
                  <a:gd name="connsiteX18" fmla="*/ 310196 w 607503"/>
                  <a:gd name="connsiteY18" fmla="*/ 362906 h 543292"/>
                  <a:gd name="connsiteX19" fmla="*/ 310196 w 607503"/>
                  <a:gd name="connsiteY19" fmla="*/ 307753 h 543292"/>
                  <a:gd name="connsiteX20" fmla="*/ 244551 w 607503"/>
                  <a:gd name="connsiteY20" fmla="*/ 307753 h 543292"/>
                  <a:gd name="connsiteX21" fmla="*/ 204347 w 607503"/>
                  <a:gd name="connsiteY21" fmla="*/ 322769 h 543292"/>
                  <a:gd name="connsiteX22" fmla="*/ 197383 w 607503"/>
                  <a:gd name="connsiteY22" fmla="*/ 364853 h 543292"/>
                  <a:gd name="connsiteX23" fmla="*/ 197383 w 607503"/>
                  <a:gd name="connsiteY23" fmla="*/ 461627 h 543292"/>
                  <a:gd name="connsiteX24" fmla="*/ 566742 w 607503"/>
                  <a:gd name="connsiteY24" fmla="*/ 461905 h 543292"/>
                  <a:gd name="connsiteX25" fmla="*/ 607503 w 607503"/>
                  <a:gd name="connsiteY25" fmla="*/ 502599 h 543292"/>
                  <a:gd name="connsiteX26" fmla="*/ 566742 w 607503"/>
                  <a:gd name="connsiteY26" fmla="*/ 543292 h 543292"/>
                  <a:gd name="connsiteX27" fmla="*/ 197661 w 607503"/>
                  <a:gd name="connsiteY27" fmla="*/ 543292 h 543292"/>
                  <a:gd name="connsiteX28" fmla="*/ 115767 w 607503"/>
                  <a:gd name="connsiteY28" fmla="*/ 461627 h 543292"/>
                  <a:gd name="connsiteX29" fmla="*/ 115767 w 607503"/>
                  <a:gd name="connsiteY29" fmla="*/ 364853 h 543292"/>
                  <a:gd name="connsiteX30" fmla="*/ 132295 w 607503"/>
                  <a:gd name="connsiteY30" fmla="*/ 282354 h 543292"/>
                  <a:gd name="connsiteX31" fmla="*/ 139444 w 607503"/>
                  <a:gd name="connsiteY31" fmla="*/ 265298 h 543292"/>
                  <a:gd name="connsiteX32" fmla="*/ 138794 w 607503"/>
                  <a:gd name="connsiteY32" fmla="*/ 258160 h 543292"/>
                  <a:gd name="connsiteX33" fmla="*/ 163585 w 607503"/>
                  <a:gd name="connsiteY33" fmla="*/ 207549 h 543292"/>
                  <a:gd name="connsiteX34" fmla="*/ 171199 w 607503"/>
                  <a:gd name="connsiteY34" fmla="*/ 189380 h 543292"/>
                  <a:gd name="connsiteX35" fmla="*/ 84755 w 607503"/>
                  <a:gd name="connsiteY35" fmla="*/ 130611 h 543292"/>
                  <a:gd name="connsiteX36" fmla="*/ 43836 w 607503"/>
                  <a:gd name="connsiteY36" fmla="*/ 454 h 543292"/>
                  <a:gd name="connsiteX37" fmla="*/ 63510 w 607503"/>
                  <a:gd name="connsiteY37" fmla="*/ 4567 h 543292"/>
                  <a:gd name="connsiteX38" fmla="*/ 105854 w 607503"/>
                  <a:gd name="connsiteY38" fmla="*/ 33304 h 543292"/>
                  <a:gd name="connsiteX39" fmla="*/ 53760 w 607503"/>
                  <a:gd name="connsiteY39" fmla="*/ 109597 h 543292"/>
                  <a:gd name="connsiteX40" fmla="*/ 11509 w 607503"/>
                  <a:gd name="connsiteY40" fmla="*/ 80860 h 543292"/>
                  <a:gd name="connsiteX41" fmla="*/ 459 w 607503"/>
                  <a:gd name="connsiteY41" fmla="*/ 63989 h 543292"/>
                  <a:gd name="connsiteX42" fmla="*/ 4545 w 607503"/>
                  <a:gd name="connsiteY42" fmla="*/ 44336 h 543292"/>
                  <a:gd name="connsiteX43" fmla="*/ 27017 w 607503"/>
                  <a:gd name="connsiteY43" fmla="*/ 11427 h 543292"/>
                  <a:gd name="connsiteX44" fmla="*/ 43836 w 607503"/>
                  <a:gd name="connsiteY44" fmla="*/ 454 h 5432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</a:cxnLst>
                <a:rect l="l" t="t" r="r" b="b"/>
                <a:pathLst>
                  <a:path w="607503" h="543292">
                    <a:moveTo>
                      <a:pt x="203511" y="223956"/>
                    </a:moveTo>
                    <a:cubicBezTo>
                      <a:pt x="184662" y="223956"/>
                      <a:pt x="169342" y="239250"/>
                      <a:pt x="169342" y="258160"/>
                    </a:cubicBezTo>
                    <a:cubicBezTo>
                      <a:pt x="169342" y="276978"/>
                      <a:pt x="184662" y="292272"/>
                      <a:pt x="203511" y="292272"/>
                    </a:cubicBezTo>
                    <a:cubicBezTo>
                      <a:pt x="222359" y="292272"/>
                      <a:pt x="237773" y="276978"/>
                      <a:pt x="237773" y="258160"/>
                    </a:cubicBezTo>
                    <a:cubicBezTo>
                      <a:pt x="237773" y="239250"/>
                      <a:pt x="222359" y="223956"/>
                      <a:pt x="203511" y="223956"/>
                    </a:cubicBezTo>
                    <a:close/>
                    <a:moveTo>
                      <a:pt x="136844" y="54415"/>
                    </a:moveTo>
                    <a:lnTo>
                      <a:pt x="428395" y="252691"/>
                    </a:lnTo>
                    <a:lnTo>
                      <a:pt x="537123" y="252691"/>
                    </a:lnTo>
                    <a:cubicBezTo>
                      <a:pt x="552257" y="252691"/>
                      <a:pt x="564421" y="264927"/>
                      <a:pt x="564421" y="280037"/>
                    </a:cubicBezTo>
                    <a:cubicBezTo>
                      <a:pt x="564421" y="287452"/>
                      <a:pt x="561542" y="294497"/>
                      <a:pt x="556343" y="299688"/>
                    </a:cubicBezTo>
                    <a:cubicBezTo>
                      <a:pt x="553000" y="303025"/>
                      <a:pt x="548822" y="304972"/>
                      <a:pt x="544365" y="306269"/>
                    </a:cubicBezTo>
                    <a:lnTo>
                      <a:pt x="563863" y="342791"/>
                    </a:lnTo>
                    <a:cubicBezTo>
                      <a:pt x="567577" y="349836"/>
                      <a:pt x="554486" y="363926"/>
                      <a:pt x="534708" y="374308"/>
                    </a:cubicBezTo>
                    <a:cubicBezTo>
                      <a:pt x="514838" y="384597"/>
                      <a:pt x="495804" y="387193"/>
                      <a:pt x="492090" y="380148"/>
                    </a:cubicBezTo>
                    <a:lnTo>
                      <a:pt x="453557" y="307845"/>
                    </a:lnTo>
                    <a:lnTo>
                      <a:pt x="429137" y="307845"/>
                    </a:lnTo>
                    <a:lnTo>
                      <a:pt x="429137" y="362906"/>
                    </a:lnTo>
                    <a:cubicBezTo>
                      <a:pt x="429137" y="374679"/>
                      <a:pt x="402489" y="384134"/>
                      <a:pt x="369620" y="384134"/>
                    </a:cubicBezTo>
                    <a:cubicBezTo>
                      <a:pt x="336751" y="384134"/>
                      <a:pt x="310196" y="374679"/>
                      <a:pt x="310196" y="362906"/>
                    </a:cubicBezTo>
                    <a:lnTo>
                      <a:pt x="310196" y="307753"/>
                    </a:lnTo>
                    <a:lnTo>
                      <a:pt x="244551" y="307753"/>
                    </a:lnTo>
                    <a:cubicBezTo>
                      <a:pt x="233594" y="316837"/>
                      <a:pt x="219667" y="322491"/>
                      <a:pt x="204347" y="322769"/>
                    </a:cubicBezTo>
                    <a:cubicBezTo>
                      <a:pt x="199797" y="336303"/>
                      <a:pt x="197383" y="350393"/>
                      <a:pt x="197383" y="364853"/>
                    </a:cubicBezTo>
                    <a:lnTo>
                      <a:pt x="197383" y="461627"/>
                    </a:lnTo>
                    <a:lnTo>
                      <a:pt x="566742" y="461905"/>
                    </a:lnTo>
                    <a:cubicBezTo>
                      <a:pt x="589212" y="461905"/>
                      <a:pt x="607503" y="480074"/>
                      <a:pt x="607503" y="502599"/>
                    </a:cubicBezTo>
                    <a:cubicBezTo>
                      <a:pt x="607503" y="525124"/>
                      <a:pt x="589212" y="543292"/>
                      <a:pt x="566742" y="543292"/>
                    </a:cubicBezTo>
                    <a:lnTo>
                      <a:pt x="197661" y="543292"/>
                    </a:lnTo>
                    <a:cubicBezTo>
                      <a:pt x="152443" y="543292"/>
                      <a:pt x="115767" y="506677"/>
                      <a:pt x="115767" y="461627"/>
                    </a:cubicBezTo>
                    <a:lnTo>
                      <a:pt x="115767" y="364853"/>
                    </a:lnTo>
                    <a:cubicBezTo>
                      <a:pt x="115767" y="336395"/>
                      <a:pt x="121338" y="308587"/>
                      <a:pt x="132295" y="282354"/>
                    </a:cubicBezTo>
                    <a:lnTo>
                      <a:pt x="139444" y="265298"/>
                    </a:lnTo>
                    <a:cubicBezTo>
                      <a:pt x="139165" y="262888"/>
                      <a:pt x="138794" y="260570"/>
                      <a:pt x="138794" y="258160"/>
                    </a:cubicBezTo>
                    <a:cubicBezTo>
                      <a:pt x="138794" y="237582"/>
                      <a:pt x="148636" y="219414"/>
                      <a:pt x="163585" y="207549"/>
                    </a:cubicBezTo>
                    <a:lnTo>
                      <a:pt x="171199" y="189380"/>
                    </a:lnTo>
                    <a:lnTo>
                      <a:pt x="84755" y="130611"/>
                    </a:lnTo>
                    <a:close/>
                    <a:moveTo>
                      <a:pt x="43836" y="454"/>
                    </a:moveTo>
                    <a:cubicBezTo>
                      <a:pt x="50440" y="-786"/>
                      <a:pt x="57521" y="489"/>
                      <a:pt x="63510" y="4567"/>
                    </a:cubicBezTo>
                    <a:lnTo>
                      <a:pt x="105854" y="33304"/>
                    </a:lnTo>
                    <a:lnTo>
                      <a:pt x="53760" y="109597"/>
                    </a:lnTo>
                    <a:lnTo>
                      <a:pt x="11509" y="80860"/>
                    </a:lnTo>
                    <a:cubicBezTo>
                      <a:pt x="5752" y="76874"/>
                      <a:pt x="1759" y="70849"/>
                      <a:pt x="459" y="63989"/>
                    </a:cubicBezTo>
                    <a:cubicBezTo>
                      <a:pt x="-841" y="57129"/>
                      <a:pt x="645" y="50083"/>
                      <a:pt x="4545" y="44336"/>
                    </a:cubicBezTo>
                    <a:lnTo>
                      <a:pt x="27017" y="11427"/>
                    </a:lnTo>
                    <a:cubicBezTo>
                      <a:pt x="31102" y="5448"/>
                      <a:pt x="37231" y="1694"/>
                      <a:pt x="43836" y="454"/>
                    </a:cubicBezTo>
                    <a:close/>
                  </a:path>
                </a:pathLst>
              </a:custGeom>
              <a:noFill/>
              <a:ln w="28575">
                <a:solidFill>
                  <a:srgbClr val="60080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</p:grpSp>
        <p:sp>
          <p:nvSpPr>
            <p:cNvPr id="50" name="椭圆 49">
              <a:extLst>
                <a:ext uri="{FF2B5EF4-FFF2-40B4-BE49-F238E27FC236}">
                  <a16:creationId xmlns:a16="http://schemas.microsoft.com/office/drawing/2014/main" id="{19272F89-26B3-4174-8864-C5CCCCEB9A5E}"/>
                </a:ext>
              </a:extLst>
            </p:cNvPr>
            <p:cNvSpPr/>
            <p:nvPr/>
          </p:nvSpPr>
          <p:spPr>
            <a:xfrm>
              <a:off x="4719407" y="2515396"/>
              <a:ext cx="917622" cy="917622"/>
            </a:xfrm>
            <a:prstGeom prst="ellipse">
              <a:avLst/>
            </a:prstGeom>
            <a:noFill/>
            <a:ln w="28575">
              <a:solidFill>
                <a:srgbClr val="60080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D971C720-38A7-409F-8A72-76CB49BCD4AB}"/>
              </a:ext>
            </a:extLst>
          </p:cNvPr>
          <p:cNvGrpSpPr/>
          <p:nvPr/>
        </p:nvGrpSpPr>
        <p:grpSpPr>
          <a:xfrm>
            <a:off x="8198825" y="3658950"/>
            <a:ext cx="917622" cy="917622"/>
            <a:chOff x="7081197" y="2143680"/>
            <a:chExt cx="917622" cy="917622"/>
          </a:xfrm>
        </p:grpSpPr>
        <p:sp>
          <p:nvSpPr>
            <p:cNvPr id="39" name="road-with-broken-line_67311">
              <a:extLst>
                <a:ext uri="{FF2B5EF4-FFF2-40B4-BE49-F238E27FC236}">
                  <a16:creationId xmlns:a16="http://schemas.microsoft.com/office/drawing/2014/main" id="{5D9A18E4-9EC5-4090-B5D6-CC496FA7B790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281981" y="2408110"/>
              <a:ext cx="516053" cy="468788"/>
            </a:xfrm>
            <a:custGeom>
              <a:avLst/>
              <a:gdLst>
                <a:gd name="connsiteX0" fmla="*/ 303307 w 606723"/>
                <a:gd name="connsiteY0" fmla="*/ 453562 h 551154"/>
                <a:gd name="connsiteX1" fmla="*/ 321744 w 606723"/>
                <a:gd name="connsiteY1" fmla="*/ 471960 h 551154"/>
                <a:gd name="connsiteX2" fmla="*/ 321744 w 606723"/>
                <a:gd name="connsiteY2" fmla="*/ 519772 h 551154"/>
                <a:gd name="connsiteX3" fmla="*/ 303307 w 606723"/>
                <a:gd name="connsiteY3" fmla="*/ 538170 h 551154"/>
                <a:gd name="connsiteX4" fmla="*/ 284979 w 606723"/>
                <a:gd name="connsiteY4" fmla="*/ 519772 h 551154"/>
                <a:gd name="connsiteX5" fmla="*/ 284979 w 606723"/>
                <a:gd name="connsiteY5" fmla="*/ 471960 h 551154"/>
                <a:gd name="connsiteX6" fmla="*/ 303307 w 606723"/>
                <a:gd name="connsiteY6" fmla="*/ 453562 h 551154"/>
                <a:gd name="connsiteX7" fmla="*/ 303307 w 606723"/>
                <a:gd name="connsiteY7" fmla="*/ 306716 h 551154"/>
                <a:gd name="connsiteX8" fmla="*/ 321744 w 606723"/>
                <a:gd name="connsiteY8" fmla="*/ 325114 h 551154"/>
                <a:gd name="connsiteX9" fmla="*/ 321744 w 606723"/>
                <a:gd name="connsiteY9" fmla="*/ 372926 h 551154"/>
                <a:gd name="connsiteX10" fmla="*/ 303307 w 606723"/>
                <a:gd name="connsiteY10" fmla="*/ 391324 h 551154"/>
                <a:gd name="connsiteX11" fmla="*/ 284979 w 606723"/>
                <a:gd name="connsiteY11" fmla="*/ 372926 h 551154"/>
                <a:gd name="connsiteX12" fmla="*/ 284979 w 606723"/>
                <a:gd name="connsiteY12" fmla="*/ 325114 h 551154"/>
                <a:gd name="connsiteX13" fmla="*/ 303307 w 606723"/>
                <a:gd name="connsiteY13" fmla="*/ 306716 h 551154"/>
                <a:gd name="connsiteX14" fmla="*/ 303307 w 606723"/>
                <a:gd name="connsiteY14" fmla="*/ 159869 h 551154"/>
                <a:gd name="connsiteX15" fmla="*/ 321744 w 606723"/>
                <a:gd name="connsiteY15" fmla="*/ 178165 h 551154"/>
                <a:gd name="connsiteX16" fmla="*/ 321744 w 606723"/>
                <a:gd name="connsiteY16" fmla="*/ 226110 h 551154"/>
                <a:gd name="connsiteX17" fmla="*/ 303307 w 606723"/>
                <a:gd name="connsiteY17" fmla="*/ 244406 h 551154"/>
                <a:gd name="connsiteX18" fmla="*/ 284979 w 606723"/>
                <a:gd name="connsiteY18" fmla="*/ 226110 h 551154"/>
                <a:gd name="connsiteX19" fmla="*/ 284979 w 606723"/>
                <a:gd name="connsiteY19" fmla="*/ 178165 h 551154"/>
                <a:gd name="connsiteX20" fmla="*/ 303307 w 606723"/>
                <a:gd name="connsiteY20" fmla="*/ 159869 h 551154"/>
                <a:gd name="connsiteX21" fmla="*/ 303307 w 606723"/>
                <a:gd name="connsiteY21" fmla="*/ 12952 h 551154"/>
                <a:gd name="connsiteX22" fmla="*/ 321744 w 606723"/>
                <a:gd name="connsiteY22" fmla="*/ 31350 h 551154"/>
                <a:gd name="connsiteX23" fmla="*/ 321744 w 606723"/>
                <a:gd name="connsiteY23" fmla="*/ 79162 h 551154"/>
                <a:gd name="connsiteX24" fmla="*/ 303307 w 606723"/>
                <a:gd name="connsiteY24" fmla="*/ 97560 h 551154"/>
                <a:gd name="connsiteX25" fmla="*/ 284979 w 606723"/>
                <a:gd name="connsiteY25" fmla="*/ 79162 h 551154"/>
                <a:gd name="connsiteX26" fmla="*/ 284979 w 606723"/>
                <a:gd name="connsiteY26" fmla="*/ 31350 h 551154"/>
                <a:gd name="connsiteX27" fmla="*/ 303307 w 606723"/>
                <a:gd name="connsiteY27" fmla="*/ 12952 h 551154"/>
                <a:gd name="connsiteX28" fmla="*/ 446361 w 606723"/>
                <a:gd name="connsiteY28" fmla="*/ 636 h 551154"/>
                <a:gd name="connsiteX29" fmla="*/ 468864 w 606723"/>
                <a:gd name="connsiteY29" fmla="*/ 13633 h 551154"/>
                <a:gd name="connsiteX30" fmla="*/ 606086 w 606723"/>
                <a:gd name="connsiteY30" fmla="*/ 528133 h 551154"/>
                <a:gd name="connsiteX31" fmla="*/ 593070 w 606723"/>
                <a:gd name="connsiteY31" fmla="*/ 550603 h 551154"/>
                <a:gd name="connsiteX32" fmla="*/ 588326 w 606723"/>
                <a:gd name="connsiteY32" fmla="*/ 551154 h 551154"/>
                <a:gd name="connsiteX33" fmla="*/ 570567 w 606723"/>
                <a:gd name="connsiteY33" fmla="*/ 537606 h 551154"/>
                <a:gd name="connsiteX34" fmla="*/ 433345 w 606723"/>
                <a:gd name="connsiteY34" fmla="*/ 23106 h 551154"/>
                <a:gd name="connsiteX35" fmla="*/ 446361 w 606723"/>
                <a:gd name="connsiteY35" fmla="*/ 636 h 551154"/>
                <a:gd name="connsiteX36" fmla="*/ 378332 w 606723"/>
                <a:gd name="connsiteY36" fmla="*/ 636 h 551154"/>
                <a:gd name="connsiteX37" fmla="*/ 400720 w 606723"/>
                <a:gd name="connsiteY37" fmla="*/ 13633 h 551154"/>
                <a:gd name="connsiteX38" fmla="*/ 536368 w 606723"/>
                <a:gd name="connsiteY38" fmla="*/ 528133 h 551154"/>
                <a:gd name="connsiteX39" fmla="*/ 523355 w 606723"/>
                <a:gd name="connsiteY39" fmla="*/ 550603 h 551154"/>
                <a:gd name="connsiteX40" fmla="*/ 518613 w 606723"/>
                <a:gd name="connsiteY40" fmla="*/ 551154 h 551154"/>
                <a:gd name="connsiteX41" fmla="*/ 500857 w 606723"/>
                <a:gd name="connsiteY41" fmla="*/ 537496 h 551154"/>
                <a:gd name="connsiteX42" fmla="*/ 365209 w 606723"/>
                <a:gd name="connsiteY42" fmla="*/ 22996 h 551154"/>
                <a:gd name="connsiteX43" fmla="*/ 378332 w 606723"/>
                <a:gd name="connsiteY43" fmla="*/ 636 h 551154"/>
                <a:gd name="connsiteX44" fmla="*/ 228392 w 606723"/>
                <a:gd name="connsiteY44" fmla="*/ 636 h 551154"/>
                <a:gd name="connsiteX45" fmla="*/ 241405 w 606723"/>
                <a:gd name="connsiteY45" fmla="*/ 22996 h 551154"/>
                <a:gd name="connsiteX46" fmla="*/ 105867 w 606723"/>
                <a:gd name="connsiteY46" fmla="*/ 537496 h 551154"/>
                <a:gd name="connsiteX47" fmla="*/ 88001 w 606723"/>
                <a:gd name="connsiteY47" fmla="*/ 551154 h 551154"/>
                <a:gd name="connsiteX48" fmla="*/ 83369 w 606723"/>
                <a:gd name="connsiteY48" fmla="*/ 550603 h 551154"/>
                <a:gd name="connsiteX49" fmla="*/ 70245 w 606723"/>
                <a:gd name="connsiteY49" fmla="*/ 528133 h 551154"/>
                <a:gd name="connsiteX50" fmla="*/ 205894 w 606723"/>
                <a:gd name="connsiteY50" fmla="*/ 13633 h 551154"/>
                <a:gd name="connsiteX51" fmla="*/ 228392 w 606723"/>
                <a:gd name="connsiteY51" fmla="*/ 636 h 551154"/>
                <a:gd name="connsiteX52" fmla="*/ 160224 w 606723"/>
                <a:gd name="connsiteY52" fmla="*/ 636 h 551154"/>
                <a:gd name="connsiteX53" fmla="*/ 173238 w 606723"/>
                <a:gd name="connsiteY53" fmla="*/ 23106 h 551154"/>
                <a:gd name="connsiteX54" fmla="*/ 36149 w 606723"/>
                <a:gd name="connsiteY54" fmla="*/ 537606 h 551154"/>
                <a:gd name="connsiteX55" fmla="*/ 18393 w 606723"/>
                <a:gd name="connsiteY55" fmla="*/ 551154 h 551154"/>
                <a:gd name="connsiteX56" fmla="*/ 13651 w 606723"/>
                <a:gd name="connsiteY56" fmla="*/ 550603 h 551154"/>
                <a:gd name="connsiteX57" fmla="*/ 637 w 606723"/>
                <a:gd name="connsiteY57" fmla="*/ 528133 h 551154"/>
                <a:gd name="connsiteX58" fmla="*/ 137725 w 606723"/>
                <a:gd name="connsiteY58" fmla="*/ 13633 h 551154"/>
                <a:gd name="connsiteX59" fmla="*/ 160224 w 606723"/>
                <a:gd name="connsiteY59" fmla="*/ 636 h 551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606723" h="551154">
                  <a:moveTo>
                    <a:pt x="303307" y="453562"/>
                  </a:moveTo>
                  <a:cubicBezTo>
                    <a:pt x="313464" y="453562"/>
                    <a:pt x="321744" y="461824"/>
                    <a:pt x="321744" y="471960"/>
                  </a:cubicBezTo>
                  <a:lnTo>
                    <a:pt x="321744" y="519772"/>
                  </a:lnTo>
                  <a:cubicBezTo>
                    <a:pt x="321744" y="529908"/>
                    <a:pt x="313464" y="538170"/>
                    <a:pt x="303307" y="538170"/>
                  </a:cubicBezTo>
                  <a:cubicBezTo>
                    <a:pt x="293149" y="538170"/>
                    <a:pt x="284979" y="529908"/>
                    <a:pt x="284979" y="519772"/>
                  </a:cubicBezTo>
                  <a:lnTo>
                    <a:pt x="284979" y="471960"/>
                  </a:lnTo>
                  <a:cubicBezTo>
                    <a:pt x="284979" y="461824"/>
                    <a:pt x="293149" y="453562"/>
                    <a:pt x="303307" y="453562"/>
                  </a:cubicBezTo>
                  <a:close/>
                  <a:moveTo>
                    <a:pt x="303307" y="306716"/>
                  </a:moveTo>
                  <a:cubicBezTo>
                    <a:pt x="313464" y="306716"/>
                    <a:pt x="321744" y="314978"/>
                    <a:pt x="321744" y="325114"/>
                  </a:cubicBezTo>
                  <a:lnTo>
                    <a:pt x="321744" y="372926"/>
                  </a:lnTo>
                  <a:cubicBezTo>
                    <a:pt x="321744" y="383062"/>
                    <a:pt x="313464" y="391324"/>
                    <a:pt x="303307" y="391324"/>
                  </a:cubicBezTo>
                  <a:cubicBezTo>
                    <a:pt x="293149" y="391324"/>
                    <a:pt x="284979" y="383062"/>
                    <a:pt x="284979" y="372926"/>
                  </a:cubicBezTo>
                  <a:lnTo>
                    <a:pt x="284979" y="325114"/>
                  </a:lnTo>
                  <a:cubicBezTo>
                    <a:pt x="284979" y="314978"/>
                    <a:pt x="293149" y="306716"/>
                    <a:pt x="303307" y="306716"/>
                  </a:cubicBezTo>
                  <a:close/>
                  <a:moveTo>
                    <a:pt x="303307" y="159869"/>
                  </a:moveTo>
                  <a:cubicBezTo>
                    <a:pt x="313464" y="159869"/>
                    <a:pt x="321744" y="168025"/>
                    <a:pt x="321744" y="178165"/>
                  </a:cubicBezTo>
                  <a:lnTo>
                    <a:pt x="321744" y="226110"/>
                  </a:lnTo>
                  <a:cubicBezTo>
                    <a:pt x="321744" y="236250"/>
                    <a:pt x="313464" y="244406"/>
                    <a:pt x="303307" y="244406"/>
                  </a:cubicBezTo>
                  <a:cubicBezTo>
                    <a:pt x="293149" y="244406"/>
                    <a:pt x="284979" y="236250"/>
                    <a:pt x="284979" y="226110"/>
                  </a:cubicBezTo>
                  <a:lnTo>
                    <a:pt x="284979" y="178165"/>
                  </a:lnTo>
                  <a:cubicBezTo>
                    <a:pt x="284979" y="168025"/>
                    <a:pt x="293149" y="159869"/>
                    <a:pt x="303307" y="159869"/>
                  </a:cubicBezTo>
                  <a:close/>
                  <a:moveTo>
                    <a:pt x="303307" y="12952"/>
                  </a:moveTo>
                  <a:cubicBezTo>
                    <a:pt x="313464" y="12952"/>
                    <a:pt x="321744" y="21214"/>
                    <a:pt x="321744" y="31350"/>
                  </a:cubicBezTo>
                  <a:lnTo>
                    <a:pt x="321744" y="79162"/>
                  </a:lnTo>
                  <a:cubicBezTo>
                    <a:pt x="321744" y="89298"/>
                    <a:pt x="313464" y="97560"/>
                    <a:pt x="303307" y="97560"/>
                  </a:cubicBezTo>
                  <a:cubicBezTo>
                    <a:pt x="293149" y="97560"/>
                    <a:pt x="284979" y="89298"/>
                    <a:pt x="284979" y="79162"/>
                  </a:cubicBezTo>
                  <a:lnTo>
                    <a:pt x="284979" y="31350"/>
                  </a:lnTo>
                  <a:cubicBezTo>
                    <a:pt x="284979" y="21214"/>
                    <a:pt x="293149" y="12952"/>
                    <a:pt x="303307" y="12952"/>
                  </a:cubicBezTo>
                  <a:close/>
                  <a:moveTo>
                    <a:pt x="446361" y="636"/>
                  </a:moveTo>
                  <a:cubicBezTo>
                    <a:pt x="456178" y="-2008"/>
                    <a:pt x="466216" y="3830"/>
                    <a:pt x="468864" y="13633"/>
                  </a:cubicBezTo>
                  <a:lnTo>
                    <a:pt x="606086" y="528133"/>
                  </a:lnTo>
                  <a:cubicBezTo>
                    <a:pt x="608733" y="537936"/>
                    <a:pt x="602887" y="547960"/>
                    <a:pt x="593070" y="550603"/>
                  </a:cubicBezTo>
                  <a:cubicBezTo>
                    <a:pt x="591415" y="551044"/>
                    <a:pt x="589871" y="551154"/>
                    <a:pt x="588326" y="551154"/>
                  </a:cubicBezTo>
                  <a:cubicBezTo>
                    <a:pt x="580164" y="551154"/>
                    <a:pt x="572773" y="545757"/>
                    <a:pt x="570567" y="537606"/>
                  </a:cubicBezTo>
                  <a:lnTo>
                    <a:pt x="433345" y="23106"/>
                  </a:lnTo>
                  <a:cubicBezTo>
                    <a:pt x="430697" y="13303"/>
                    <a:pt x="436544" y="3169"/>
                    <a:pt x="446361" y="636"/>
                  </a:cubicBezTo>
                  <a:close/>
                  <a:moveTo>
                    <a:pt x="378332" y="636"/>
                  </a:moveTo>
                  <a:cubicBezTo>
                    <a:pt x="388148" y="-2008"/>
                    <a:pt x="398183" y="3830"/>
                    <a:pt x="400720" y="13633"/>
                  </a:cubicBezTo>
                  <a:lnTo>
                    <a:pt x="536368" y="528133"/>
                  </a:lnTo>
                  <a:cubicBezTo>
                    <a:pt x="539015" y="537936"/>
                    <a:pt x="533170" y="547960"/>
                    <a:pt x="523355" y="550603"/>
                  </a:cubicBezTo>
                  <a:cubicBezTo>
                    <a:pt x="521701" y="551044"/>
                    <a:pt x="520157" y="551154"/>
                    <a:pt x="518613" y="551154"/>
                  </a:cubicBezTo>
                  <a:cubicBezTo>
                    <a:pt x="510452" y="551154"/>
                    <a:pt x="503063" y="545757"/>
                    <a:pt x="500857" y="537496"/>
                  </a:cubicBezTo>
                  <a:lnTo>
                    <a:pt x="365209" y="22996"/>
                  </a:lnTo>
                  <a:cubicBezTo>
                    <a:pt x="362672" y="13192"/>
                    <a:pt x="368517" y="3169"/>
                    <a:pt x="378332" y="636"/>
                  </a:cubicBezTo>
                  <a:close/>
                  <a:moveTo>
                    <a:pt x="228392" y="636"/>
                  </a:moveTo>
                  <a:cubicBezTo>
                    <a:pt x="238207" y="3169"/>
                    <a:pt x="244052" y="13192"/>
                    <a:pt x="241405" y="22996"/>
                  </a:cubicBezTo>
                  <a:lnTo>
                    <a:pt x="105867" y="537496"/>
                  </a:lnTo>
                  <a:cubicBezTo>
                    <a:pt x="103661" y="545757"/>
                    <a:pt x="96162" y="551154"/>
                    <a:pt x="88001" y="551154"/>
                  </a:cubicBezTo>
                  <a:cubicBezTo>
                    <a:pt x="86457" y="551154"/>
                    <a:pt x="84913" y="551044"/>
                    <a:pt x="83369" y="550603"/>
                  </a:cubicBezTo>
                  <a:cubicBezTo>
                    <a:pt x="73554" y="547960"/>
                    <a:pt x="67709" y="537936"/>
                    <a:pt x="70245" y="528133"/>
                  </a:cubicBezTo>
                  <a:lnTo>
                    <a:pt x="205894" y="13633"/>
                  </a:lnTo>
                  <a:cubicBezTo>
                    <a:pt x="208541" y="3830"/>
                    <a:pt x="218576" y="-2008"/>
                    <a:pt x="228392" y="636"/>
                  </a:cubicBezTo>
                  <a:close/>
                  <a:moveTo>
                    <a:pt x="160224" y="636"/>
                  </a:moveTo>
                  <a:cubicBezTo>
                    <a:pt x="170039" y="3169"/>
                    <a:pt x="175885" y="13303"/>
                    <a:pt x="173238" y="23106"/>
                  </a:cubicBezTo>
                  <a:lnTo>
                    <a:pt x="36149" y="537606"/>
                  </a:lnTo>
                  <a:cubicBezTo>
                    <a:pt x="33944" y="545757"/>
                    <a:pt x="26444" y="551154"/>
                    <a:pt x="18393" y="551154"/>
                  </a:cubicBezTo>
                  <a:cubicBezTo>
                    <a:pt x="16849" y="551154"/>
                    <a:pt x="15195" y="551044"/>
                    <a:pt x="13651" y="550603"/>
                  </a:cubicBezTo>
                  <a:cubicBezTo>
                    <a:pt x="3835" y="547960"/>
                    <a:pt x="-2010" y="537936"/>
                    <a:pt x="637" y="528133"/>
                  </a:cubicBezTo>
                  <a:lnTo>
                    <a:pt x="137725" y="13633"/>
                  </a:lnTo>
                  <a:cubicBezTo>
                    <a:pt x="140372" y="3830"/>
                    <a:pt x="150408" y="-2008"/>
                    <a:pt x="160224" y="636"/>
                  </a:cubicBezTo>
                  <a:close/>
                </a:path>
              </a:pathLst>
            </a:custGeom>
            <a:solidFill>
              <a:srgbClr val="600808"/>
            </a:solidFill>
            <a:ln>
              <a:noFill/>
            </a:ln>
          </p:spPr>
          <p:txBody>
            <a:bodyPr/>
            <a:lstStyle/>
            <a:p>
              <a:endParaRPr lang="zh-CN" altLang="en-US" dirty="0"/>
            </a:p>
          </p:txBody>
        </p:sp>
        <p:sp>
          <p:nvSpPr>
            <p:cNvPr id="52" name="椭圆 51">
              <a:extLst>
                <a:ext uri="{FF2B5EF4-FFF2-40B4-BE49-F238E27FC236}">
                  <a16:creationId xmlns:a16="http://schemas.microsoft.com/office/drawing/2014/main" id="{2B20BF0A-558A-46E9-A243-91A653F8A736}"/>
                </a:ext>
              </a:extLst>
            </p:cNvPr>
            <p:cNvSpPr/>
            <p:nvPr/>
          </p:nvSpPr>
          <p:spPr>
            <a:xfrm>
              <a:off x="7081197" y="2143680"/>
              <a:ext cx="917622" cy="917622"/>
            </a:xfrm>
            <a:prstGeom prst="ellipse">
              <a:avLst/>
            </a:prstGeom>
            <a:noFill/>
            <a:ln w="28575">
              <a:solidFill>
                <a:srgbClr val="60080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D003F2FF-2639-403A-B53B-85024426B63E}"/>
              </a:ext>
            </a:extLst>
          </p:cNvPr>
          <p:cNvGrpSpPr/>
          <p:nvPr/>
        </p:nvGrpSpPr>
        <p:grpSpPr>
          <a:xfrm>
            <a:off x="4671677" y="3655541"/>
            <a:ext cx="917622" cy="917622"/>
            <a:chOff x="7789933" y="808824"/>
            <a:chExt cx="917622" cy="917622"/>
          </a:xfrm>
        </p:grpSpPr>
        <p:sp>
          <p:nvSpPr>
            <p:cNvPr id="55" name="envelope_134773">
              <a:extLst>
                <a:ext uri="{FF2B5EF4-FFF2-40B4-BE49-F238E27FC236}">
                  <a16:creationId xmlns:a16="http://schemas.microsoft.com/office/drawing/2014/main" id="{44B270E2-58DF-49E8-BFBE-03F60529D0D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003239" y="1038196"/>
              <a:ext cx="465726" cy="465072"/>
            </a:xfrm>
            <a:custGeom>
              <a:avLst/>
              <a:gdLst>
                <a:gd name="connsiteX0" fmla="*/ 226339 w 607614"/>
                <a:gd name="connsiteY0" fmla="*/ 445202 h 606761"/>
                <a:gd name="connsiteX1" fmla="*/ 381275 w 607614"/>
                <a:gd name="connsiteY1" fmla="*/ 445202 h 606761"/>
                <a:gd name="connsiteX2" fmla="*/ 591653 w 607614"/>
                <a:gd name="connsiteY2" fmla="*/ 606761 h 606761"/>
                <a:gd name="connsiteX3" fmla="*/ 15961 w 607614"/>
                <a:gd name="connsiteY3" fmla="*/ 606761 h 606761"/>
                <a:gd name="connsiteX4" fmla="*/ 418510 w 607614"/>
                <a:gd name="connsiteY4" fmla="*/ 306435 h 606761"/>
                <a:gd name="connsiteX5" fmla="*/ 432174 w 607614"/>
                <a:gd name="connsiteY5" fmla="*/ 306435 h 606761"/>
                <a:gd name="connsiteX6" fmla="*/ 435211 w 607614"/>
                <a:gd name="connsiteY6" fmla="*/ 313249 h 606761"/>
                <a:gd name="connsiteX7" fmla="*/ 432174 w 607614"/>
                <a:gd name="connsiteY7" fmla="*/ 320820 h 606761"/>
                <a:gd name="connsiteX8" fmla="*/ 425342 w 607614"/>
                <a:gd name="connsiteY8" fmla="*/ 323849 h 606761"/>
                <a:gd name="connsiteX9" fmla="*/ 418510 w 607614"/>
                <a:gd name="connsiteY9" fmla="*/ 320820 h 606761"/>
                <a:gd name="connsiteX10" fmla="*/ 415473 w 607614"/>
                <a:gd name="connsiteY10" fmla="*/ 313249 h 606761"/>
                <a:gd name="connsiteX11" fmla="*/ 418510 w 607614"/>
                <a:gd name="connsiteY11" fmla="*/ 306435 h 606761"/>
                <a:gd name="connsiteX12" fmla="*/ 266576 w 607614"/>
                <a:gd name="connsiteY12" fmla="*/ 306435 h 606761"/>
                <a:gd name="connsiteX13" fmla="*/ 280240 w 607614"/>
                <a:gd name="connsiteY13" fmla="*/ 306435 h 606761"/>
                <a:gd name="connsiteX14" fmla="*/ 283277 w 607614"/>
                <a:gd name="connsiteY14" fmla="*/ 313249 h 606761"/>
                <a:gd name="connsiteX15" fmla="*/ 280240 w 607614"/>
                <a:gd name="connsiteY15" fmla="*/ 320820 h 606761"/>
                <a:gd name="connsiteX16" fmla="*/ 273408 w 607614"/>
                <a:gd name="connsiteY16" fmla="*/ 323849 h 606761"/>
                <a:gd name="connsiteX17" fmla="*/ 266576 w 607614"/>
                <a:gd name="connsiteY17" fmla="*/ 320820 h 606761"/>
                <a:gd name="connsiteX18" fmla="*/ 263539 w 607614"/>
                <a:gd name="connsiteY18" fmla="*/ 313249 h 606761"/>
                <a:gd name="connsiteX19" fmla="*/ 266576 w 607614"/>
                <a:gd name="connsiteY19" fmla="*/ 306435 h 606761"/>
                <a:gd name="connsiteX20" fmla="*/ 313741 w 607614"/>
                <a:gd name="connsiteY20" fmla="*/ 303381 h 606761"/>
                <a:gd name="connsiteX21" fmla="*/ 385131 w 607614"/>
                <a:gd name="connsiteY21" fmla="*/ 303381 h 606761"/>
                <a:gd name="connsiteX22" fmla="*/ 395004 w 607614"/>
                <a:gd name="connsiteY22" fmla="*/ 313236 h 606761"/>
                <a:gd name="connsiteX23" fmla="*/ 385131 w 607614"/>
                <a:gd name="connsiteY23" fmla="*/ 323850 h 606761"/>
                <a:gd name="connsiteX24" fmla="*/ 313741 w 607614"/>
                <a:gd name="connsiteY24" fmla="*/ 323850 h 606761"/>
                <a:gd name="connsiteX25" fmla="*/ 303868 w 607614"/>
                <a:gd name="connsiteY25" fmla="*/ 313236 h 606761"/>
                <a:gd name="connsiteX26" fmla="*/ 313741 w 607614"/>
                <a:gd name="connsiteY26" fmla="*/ 303381 h 606761"/>
                <a:gd name="connsiteX27" fmla="*/ 182281 w 607614"/>
                <a:gd name="connsiteY27" fmla="*/ 303381 h 606761"/>
                <a:gd name="connsiteX28" fmla="*/ 233192 w 607614"/>
                <a:gd name="connsiteY28" fmla="*/ 303381 h 606761"/>
                <a:gd name="connsiteX29" fmla="*/ 243070 w 607614"/>
                <a:gd name="connsiteY29" fmla="*/ 313236 h 606761"/>
                <a:gd name="connsiteX30" fmla="*/ 233192 w 607614"/>
                <a:gd name="connsiteY30" fmla="*/ 323850 h 606761"/>
                <a:gd name="connsiteX31" fmla="*/ 182281 w 607614"/>
                <a:gd name="connsiteY31" fmla="*/ 323850 h 606761"/>
                <a:gd name="connsiteX32" fmla="*/ 172403 w 607614"/>
                <a:gd name="connsiteY32" fmla="*/ 313236 h 606761"/>
                <a:gd name="connsiteX33" fmla="*/ 182281 w 607614"/>
                <a:gd name="connsiteY33" fmla="*/ 303381 h 606761"/>
                <a:gd name="connsiteX34" fmla="*/ 607614 w 607614"/>
                <a:gd name="connsiteY34" fmla="*/ 278403 h 606761"/>
                <a:gd name="connsiteX35" fmla="*/ 607614 w 607614"/>
                <a:gd name="connsiteY35" fmla="*/ 593115 h 606761"/>
                <a:gd name="connsiteX36" fmla="*/ 401827 w 607614"/>
                <a:gd name="connsiteY36" fmla="*/ 434621 h 606761"/>
                <a:gd name="connsiteX37" fmla="*/ 0 w 607614"/>
                <a:gd name="connsiteY37" fmla="*/ 278403 h 606761"/>
                <a:gd name="connsiteX38" fmla="*/ 205787 w 607614"/>
                <a:gd name="connsiteY38" fmla="*/ 434621 h 606761"/>
                <a:gd name="connsiteX39" fmla="*/ 0 w 607614"/>
                <a:gd name="connsiteY39" fmla="*/ 593115 h 606761"/>
                <a:gd name="connsiteX40" fmla="*/ 175440 w 607614"/>
                <a:gd name="connsiteY40" fmla="*/ 225290 h 606761"/>
                <a:gd name="connsiteX41" fmla="*/ 189104 w 607614"/>
                <a:gd name="connsiteY41" fmla="*/ 225290 h 606761"/>
                <a:gd name="connsiteX42" fmla="*/ 192141 w 607614"/>
                <a:gd name="connsiteY42" fmla="*/ 232861 h 606761"/>
                <a:gd name="connsiteX43" fmla="*/ 189104 w 607614"/>
                <a:gd name="connsiteY43" fmla="*/ 239675 h 606761"/>
                <a:gd name="connsiteX44" fmla="*/ 182272 w 607614"/>
                <a:gd name="connsiteY44" fmla="*/ 242704 h 606761"/>
                <a:gd name="connsiteX45" fmla="*/ 175440 w 607614"/>
                <a:gd name="connsiteY45" fmla="*/ 239675 h 606761"/>
                <a:gd name="connsiteX46" fmla="*/ 172403 w 607614"/>
                <a:gd name="connsiteY46" fmla="*/ 232861 h 606761"/>
                <a:gd name="connsiteX47" fmla="*/ 175440 w 607614"/>
                <a:gd name="connsiteY47" fmla="*/ 225290 h 606761"/>
                <a:gd name="connsiteX48" fmla="*/ 364552 w 607614"/>
                <a:gd name="connsiteY48" fmla="*/ 222235 h 606761"/>
                <a:gd name="connsiteX49" fmla="*/ 425334 w 607614"/>
                <a:gd name="connsiteY49" fmla="*/ 222235 h 606761"/>
                <a:gd name="connsiteX50" fmla="*/ 435211 w 607614"/>
                <a:gd name="connsiteY50" fmla="*/ 232849 h 606761"/>
                <a:gd name="connsiteX51" fmla="*/ 425334 w 607614"/>
                <a:gd name="connsiteY51" fmla="*/ 242704 h 606761"/>
                <a:gd name="connsiteX52" fmla="*/ 364552 w 607614"/>
                <a:gd name="connsiteY52" fmla="*/ 242704 h 606761"/>
                <a:gd name="connsiteX53" fmla="*/ 354675 w 607614"/>
                <a:gd name="connsiteY53" fmla="*/ 232849 h 606761"/>
                <a:gd name="connsiteX54" fmla="*/ 364552 w 607614"/>
                <a:gd name="connsiteY54" fmla="*/ 222235 h 606761"/>
                <a:gd name="connsiteX55" fmla="*/ 222602 w 607614"/>
                <a:gd name="connsiteY55" fmla="*/ 222235 h 606761"/>
                <a:gd name="connsiteX56" fmla="*/ 324336 w 607614"/>
                <a:gd name="connsiteY56" fmla="*/ 222235 h 606761"/>
                <a:gd name="connsiteX57" fmla="*/ 334206 w 607614"/>
                <a:gd name="connsiteY57" fmla="*/ 232849 h 606761"/>
                <a:gd name="connsiteX58" fmla="*/ 324336 w 607614"/>
                <a:gd name="connsiteY58" fmla="*/ 242704 h 606761"/>
                <a:gd name="connsiteX59" fmla="*/ 222602 w 607614"/>
                <a:gd name="connsiteY59" fmla="*/ 242704 h 606761"/>
                <a:gd name="connsiteX60" fmla="*/ 212732 w 607614"/>
                <a:gd name="connsiteY60" fmla="*/ 232849 h 606761"/>
                <a:gd name="connsiteX61" fmla="*/ 222602 w 607614"/>
                <a:gd name="connsiteY61" fmla="*/ 222235 h 606761"/>
                <a:gd name="connsiteX62" fmla="*/ 418510 w 607614"/>
                <a:gd name="connsiteY62" fmla="*/ 144881 h 606761"/>
                <a:gd name="connsiteX63" fmla="*/ 432174 w 607614"/>
                <a:gd name="connsiteY63" fmla="*/ 144881 h 606761"/>
                <a:gd name="connsiteX64" fmla="*/ 435211 w 607614"/>
                <a:gd name="connsiteY64" fmla="*/ 151704 h 606761"/>
                <a:gd name="connsiteX65" fmla="*/ 432174 w 607614"/>
                <a:gd name="connsiteY65" fmla="*/ 158527 h 606761"/>
                <a:gd name="connsiteX66" fmla="*/ 425342 w 607614"/>
                <a:gd name="connsiteY66" fmla="*/ 161559 h 606761"/>
                <a:gd name="connsiteX67" fmla="*/ 418510 w 607614"/>
                <a:gd name="connsiteY67" fmla="*/ 158527 h 606761"/>
                <a:gd name="connsiteX68" fmla="*/ 415473 w 607614"/>
                <a:gd name="connsiteY68" fmla="*/ 151704 h 606761"/>
                <a:gd name="connsiteX69" fmla="*/ 418510 w 607614"/>
                <a:gd name="connsiteY69" fmla="*/ 144881 h 606761"/>
                <a:gd name="connsiteX70" fmla="*/ 266576 w 607614"/>
                <a:gd name="connsiteY70" fmla="*/ 144881 h 606761"/>
                <a:gd name="connsiteX71" fmla="*/ 280240 w 607614"/>
                <a:gd name="connsiteY71" fmla="*/ 144881 h 606761"/>
                <a:gd name="connsiteX72" fmla="*/ 283277 w 607614"/>
                <a:gd name="connsiteY72" fmla="*/ 151704 h 606761"/>
                <a:gd name="connsiteX73" fmla="*/ 280240 w 607614"/>
                <a:gd name="connsiteY73" fmla="*/ 158527 h 606761"/>
                <a:gd name="connsiteX74" fmla="*/ 273408 w 607614"/>
                <a:gd name="connsiteY74" fmla="*/ 161559 h 606761"/>
                <a:gd name="connsiteX75" fmla="*/ 266576 w 607614"/>
                <a:gd name="connsiteY75" fmla="*/ 158527 h 606761"/>
                <a:gd name="connsiteX76" fmla="*/ 263539 w 607614"/>
                <a:gd name="connsiteY76" fmla="*/ 151704 h 606761"/>
                <a:gd name="connsiteX77" fmla="*/ 266576 w 607614"/>
                <a:gd name="connsiteY77" fmla="*/ 144881 h 606761"/>
                <a:gd name="connsiteX78" fmla="*/ 313741 w 607614"/>
                <a:gd name="connsiteY78" fmla="*/ 141821 h 606761"/>
                <a:gd name="connsiteX79" fmla="*/ 385131 w 607614"/>
                <a:gd name="connsiteY79" fmla="*/ 141821 h 606761"/>
                <a:gd name="connsiteX80" fmla="*/ 395004 w 607614"/>
                <a:gd name="connsiteY80" fmla="*/ 151690 h 606761"/>
                <a:gd name="connsiteX81" fmla="*/ 385131 w 607614"/>
                <a:gd name="connsiteY81" fmla="*/ 161559 h 606761"/>
                <a:gd name="connsiteX82" fmla="*/ 313741 w 607614"/>
                <a:gd name="connsiteY82" fmla="*/ 161559 h 606761"/>
                <a:gd name="connsiteX83" fmla="*/ 303868 w 607614"/>
                <a:gd name="connsiteY83" fmla="*/ 151690 h 606761"/>
                <a:gd name="connsiteX84" fmla="*/ 313741 w 607614"/>
                <a:gd name="connsiteY84" fmla="*/ 141821 h 606761"/>
                <a:gd name="connsiteX85" fmla="*/ 182281 w 607614"/>
                <a:gd name="connsiteY85" fmla="*/ 141821 h 606761"/>
                <a:gd name="connsiteX86" fmla="*/ 233192 w 607614"/>
                <a:gd name="connsiteY86" fmla="*/ 141821 h 606761"/>
                <a:gd name="connsiteX87" fmla="*/ 243070 w 607614"/>
                <a:gd name="connsiteY87" fmla="*/ 151690 h 606761"/>
                <a:gd name="connsiteX88" fmla="*/ 233192 w 607614"/>
                <a:gd name="connsiteY88" fmla="*/ 161559 h 606761"/>
                <a:gd name="connsiteX89" fmla="*/ 182281 w 607614"/>
                <a:gd name="connsiteY89" fmla="*/ 161559 h 606761"/>
                <a:gd name="connsiteX90" fmla="*/ 172403 w 607614"/>
                <a:gd name="connsiteY90" fmla="*/ 151690 h 606761"/>
                <a:gd name="connsiteX91" fmla="*/ 182281 w 607614"/>
                <a:gd name="connsiteY91" fmla="*/ 141821 h 606761"/>
                <a:gd name="connsiteX92" fmla="*/ 273416 w 607614"/>
                <a:gd name="connsiteY92" fmla="*/ 60676 h 606761"/>
                <a:gd name="connsiteX93" fmla="*/ 334198 w 607614"/>
                <a:gd name="connsiteY93" fmla="*/ 60676 h 606761"/>
                <a:gd name="connsiteX94" fmla="*/ 344075 w 607614"/>
                <a:gd name="connsiteY94" fmla="*/ 70531 h 606761"/>
                <a:gd name="connsiteX95" fmla="*/ 334198 w 607614"/>
                <a:gd name="connsiteY95" fmla="*/ 81145 h 606761"/>
                <a:gd name="connsiteX96" fmla="*/ 273416 w 607614"/>
                <a:gd name="connsiteY96" fmla="*/ 81145 h 606761"/>
                <a:gd name="connsiteX97" fmla="*/ 263539 w 607614"/>
                <a:gd name="connsiteY97" fmla="*/ 70531 h 606761"/>
                <a:gd name="connsiteX98" fmla="*/ 273416 w 607614"/>
                <a:gd name="connsiteY98" fmla="*/ 60676 h 606761"/>
                <a:gd name="connsiteX99" fmla="*/ 81286 w 607614"/>
                <a:gd name="connsiteY99" fmla="*/ 20478 h 606761"/>
                <a:gd name="connsiteX100" fmla="*/ 81286 w 607614"/>
                <a:gd name="connsiteY100" fmla="*/ 193405 h 606761"/>
                <a:gd name="connsiteX101" fmla="*/ 81286 w 607614"/>
                <a:gd name="connsiteY101" fmla="*/ 288212 h 606761"/>
                <a:gd name="connsiteX102" fmla="*/ 226342 w 607614"/>
                <a:gd name="connsiteY102" fmla="*/ 404255 h 606761"/>
                <a:gd name="connsiteX103" fmla="*/ 381272 w 607614"/>
                <a:gd name="connsiteY103" fmla="*/ 404255 h 606761"/>
                <a:gd name="connsiteX104" fmla="*/ 526328 w 607614"/>
                <a:gd name="connsiteY104" fmla="*/ 288212 h 606761"/>
                <a:gd name="connsiteX105" fmla="*/ 526328 w 607614"/>
                <a:gd name="connsiteY105" fmla="*/ 193405 h 606761"/>
                <a:gd name="connsiteX106" fmla="*/ 526328 w 607614"/>
                <a:gd name="connsiteY106" fmla="*/ 20478 h 606761"/>
                <a:gd name="connsiteX107" fmla="*/ 60781 w 607614"/>
                <a:gd name="connsiteY107" fmla="*/ 0 h 606761"/>
                <a:gd name="connsiteX108" fmla="*/ 546833 w 607614"/>
                <a:gd name="connsiteY108" fmla="*/ 0 h 606761"/>
                <a:gd name="connsiteX109" fmla="*/ 546833 w 607614"/>
                <a:gd name="connsiteY109" fmla="*/ 212367 h 606761"/>
                <a:gd name="connsiteX110" fmla="*/ 598476 w 607614"/>
                <a:gd name="connsiteY110" fmla="*/ 260149 h 606761"/>
                <a:gd name="connsiteX111" fmla="*/ 527847 w 607614"/>
                <a:gd name="connsiteY111" fmla="*/ 313241 h 606761"/>
                <a:gd name="connsiteX112" fmla="*/ 388107 w 607614"/>
                <a:gd name="connsiteY112" fmla="*/ 424733 h 606761"/>
                <a:gd name="connsiteX113" fmla="*/ 219507 w 607614"/>
                <a:gd name="connsiteY113" fmla="*/ 424733 h 606761"/>
                <a:gd name="connsiteX114" fmla="*/ 79767 w 607614"/>
                <a:gd name="connsiteY114" fmla="*/ 313241 h 606761"/>
                <a:gd name="connsiteX115" fmla="*/ 9138 w 607614"/>
                <a:gd name="connsiteY115" fmla="*/ 260149 h 606761"/>
                <a:gd name="connsiteX116" fmla="*/ 60781 w 607614"/>
                <a:gd name="connsiteY116" fmla="*/ 212367 h 606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</a:cxnLst>
              <a:rect l="l" t="t" r="r" b="b"/>
              <a:pathLst>
                <a:path w="607614" h="606761">
                  <a:moveTo>
                    <a:pt x="226339" y="445202"/>
                  </a:moveTo>
                  <a:lnTo>
                    <a:pt x="381275" y="445202"/>
                  </a:lnTo>
                  <a:lnTo>
                    <a:pt x="591653" y="606761"/>
                  </a:lnTo>
                  <a:lnTo>
                    <a:pt x="15961" y="606761"/>
                  </a:lnTo>
                  <a:close/>
                  <a:moveTo>
                    <a:pt x="418510" y="306435"/>
                  </a:moveTo>
                  <a:cubicBezTo>
                    <a:pt x="421546" y="302649"/>
                    <a:pt x="429138" y="302649"/>
                    <a:pt x="432174" y="306435"/>
                  </a:cubicBezTo>
                  <a:cubicBezTo>
                    <a:pt x="434452" y="307949"/>
                    <a:pt x="435211" y="310978"/>
                    <a:pt x="435211" y="313249"/>
                  </a:cubicBezTo>
                  <a:cubicBezTo>
                    <a:pt x="435211" y="316278"/>
                    <a:pt x="434452" y="318549"/>
                    <a:pt x="432174" y="320820"/>
                  </a:cubicBezTo>
                  <a:cubicBezTo>
                    <a:pt x="430656" y="322335"/>
                    <a:pt x="428379" y="323849"/>
                    <a:pt x="425342" y="323849"/>
                  </a:cubicBezTo>
                  <a:cubicBezTo>
                    <a:pt x="422305" y="323849"/>
                    <a:pt x="420028" y="322335"/>
                    <a:pt x="418510" y="320820"/>
                  </a:cubicBezTo>
                  <a:cubicBezTo>
                    <a:pt x="416232" y="318549"/>
                    <a:pt x="415473" y="316278"/>
                    <a:pt x="415473" y="313249"/>
                  </a:cubicBezTo>
                  <a:cubicBezTo>
                    <a:pt x="415473" y="310978"/>
                    <a:pt x="416232" y="307949"/>
                    <a:pt x="418510" y="306435"/>
                  </a:cubicBezTo>
                  <a:close/>
                  <a:moveTo>
                    <a:pt x="266576" y="306435"/>
                  </a:moveTo>
                  <a:cubicBezTo>
                    <a:pt x="269612" y="302649"/>
                    <a:pt x="277204" y="302649"/>
                    <a:pt x="280240" y="306435"/>
                  </a:cubicBezTo>
                  <a:cubicBezTo>
                    <a:pt x="282518" y="307949"/>
                    <a:pt x="283277" y="310978"/>
                    <a:pt x="283277" y="313249"/>
                  </a:cubicBezTo>
                  <a:cubicBezTo>
                    <a:pt x="283277" y="316278"/>
                    <a:pt x="282518" y="318549"/>
                    <a:pt x="280240" y="320820"/>
                  </a:cubicBezTo>
                  <a:cubicBezTo>
                    <a:pt x="278722" y="322335"/>
                    <a:pt x="276445" y="323849"/>
                    <a:pt x="273408" y="323849"/>
                  </a:cubicBezTo>
                  <a:cubicBezTo>
                    <a:pt x="270371" y="323849"/>
                    <a:pt x="268094" y="322335"/>
                    <a:pt x="266576" y="320820"/>
                  </a:cubicBezTo>
                  <a:cubicBezTo>
                    <a:pt x="264298" y="318549"/>
                    <a:pt x="263539" y="316278"/>
                    <a:pt x="263539" y="313249"/>
                  </a:cubicBezTo>
                  <a:cubicBezTo>
                    <a:pt x="263539" y="310978"/>
                    <a:pt x="264298" y="307949"/>
                    <a:pt x="266576" y="306435"/>
                  </a:cubicBezTo>
                  <a:close/>
                  <a:moveTo>
                    <a:pt x="313741" y="303381"/>
                  </a:moveTo>
                  <a:lnTo>
                    <a:pt x="385131" y="303381"/>
                  </a:lnTo>
                  <a:cubicBezTo>
                    <a:pt x="390447" y="303381"/>
                    <a:pt x="395004" y="307930"/>
                    <a:pt x="395004" y="313236"/>
                  </a:cubicBezTo>
                  <a:cubicBezTo>
                    <a:pt x="395004" y="319301"/>
                    <a:pt x="390447" y="323850"/>
                    <a:pt x="385131" y="323850"/>
                  </a:cubicBezTo>
                  <a:lnTo>
                    <a:pt x="313741" y="323850"/>
                  </a:lnTo>
                  <a:cubicBezTo>
                    <a:pt x="308425" y="323850"/>
                    <a:pt x="303868" y="319301"/>
                    <a:pt x="303868" y="313236"/>
                  </a:cubicBezTo>
                  <a:cubicBezTo>
                    <a:pt x="303868" y="307930"/>
                    <a:pt x="308425" y="303381"/>
                    <a:pt x="313741" y="303381"/>
                  </a:cubicBezTo>
                  <a:close/>
                  <a:moveTo>
                    <a:pt x="182281" y="303381"/>
                  </a:moveTo>
                  <a:lnTo>
                    <a:pt x="233192" y="303381"/>
                  </a:lnTo>
                  <a:cubicBezTo>
                    <a:pt x="238511" y="303381"/>
                    <a:pt x="243070" y="307930"/>
                    <a:pt x="243070" y="313236"/>
                  </a:cubicBezTo>
                  <a:cubicBezTo>
                    <a:pt x="243070" y="319301"/>
                    <a:pt x="238511" y="323850"/>
                    <a:pt x="233192" y="323850"/>
                  </a:cubicBezTo>
                  <a:lnTo>
                    <a:pt x="182281" y="323850"/>
                  </a:lnTo>
                  <a:cubicBezTo>
                    <a:pt x="176962" y="323850"/>
                    <a:pt x="172403" y="319301"/>
                    <a:pt x="172403" y="313236"/>
                  </a:cubicBezTo>
                  <a:cubicBezTo>
                    <a:pt x="172403" y="307930"/>
                    <a:pt x="176962" y="303381"/>
                    <a:pt x="182281" y="303381"/>
                  </a:cubicBezTo>
                  <a:close/>
                  <a:moveTo>
                    <a:pt x="607614" y="278403"/>
                  </a:moveTo>
                  <a:lnTo>
                    <a:pt x="607614" y="593115"/>
                  </a:lnTo>
                  <a:lnTo>
                    <a:pt x="401827" y="434621"/>
                  </a:lnTo>
                  <a:close/>
                  <a:moveTo>
                    <a:pt x="0" y="278403"/>
                  </a:moveTo>
                  <a:lnTo>
                    <a:pt x="205787" y="434621"/>
                  </a:lnTo>
                  <a:lnTo>
                    <a:pt x="0" y="593115"/>
                  </a:lnTo>
                  <a:close/>
                  <a:moveTo>
                    <a:pt x="175440" y="225290"/>
                  </a:moveTo>
                  <a:cubicBezTo>
                    <a:pt x="179235" y="221504"/>
                    <a:pt x="185309" y="221504"/>
                    <a:pt x="189104" y="225290"/>
                  </a:cubicBezTo>
                  <a:cubicBezTo>
                    <a:pt x="191382" y="227561"/>
                    <a:pt x="192141" y="229833"/>
                    <a:pt x="192141" y="232861"/>
                  </a:cubicBezTo>
                  <a:cubicBezTo>
                    <a:pt x="192141" y="235133"/>
                    <a:pt x="191382" y="238161"/>
                    <a:pt x="189104" y="239675"/>
                  </a:cubicBezTo>
                  <a:cubicBezTo>
                    <a:pt x="187586" y="241947"/>
                    <a:pt x="184549" y="242704"/>
                    <a:pt x="182272" y="242704"/>
                  </a:cubicBezTo>
                  <a:cubicBezTo>
                    <a:pt x="179995" y="242704"/>
                    <a:pt x="176958" y="241947"/>
                    <a:pt x="175440" y="239675"/>
                  </a:cubicBezTo>
                  <a:cubicBezTo>
                    <a:pt x="173162" y="238161"/>
                    <a:pt x="172403" y="235133"/>
                    <a:pt x="172403" y="232861"/>
                  </a:cubicBezTo>
                  <a:cubicBezTo>
                    <a:pt x="172403" y="229833"/>
                    <a:pt x="173162" y="227561"/>
                    <a:pt x="175440" y="225290"/>
                  </a:cubicBezTo>
                  <a:close/>
                  <a:moveTo>
                    <a:pt x="364552" y="222235"/>
                  </a:moveTo>
                  <a:lnTo>
                    <a:pt x="425334" y="222235"/>
                  </a:lnTo>
                  <a:cubicBezTo>
                    <a:pt x="430652" y="222235"/>
                    <a:pt x="435211" y="226784"/>
                    <a:pt x="435211" y="232849"/>
                  </a:cubicBezTo>
                  <a:cubicBezTo>
                    <a:pt x="435211" y="238155"/>
                    <a:pt x="430652" y="242704"/>
                    <a:pt x="425334" y="242704"/>
                  </a:cubicBezTo>
                  <a:lnTo>
                    <a:pt x="364552" y="242704"/>
                  </a:lnTo>
                  <a:cubicBezTo>
                    <a:pt x="359234" y="242704"/>
                    <a:pt x="354675" y="238155"/>
                    <a:pt x="354675" y="232849"/>
                  </a:cubicBezTo>
                  <a:cubicBezTo>
                    <a:pt x="354675" y="226784"/>
                    <a:pt x="359234" y="222235"/>
                    <a:pt x="364552" y="222235"/>
                  </a:cubicBezTo>
                  <a:close/>
                  <a:moveTo>
                    <a:pt x="222602" y="222235"/>
                  </a:moveTo>
                  <a:lnTo>
                    <a:pt x="324336" y="222235"/>
                  </a:lnTo>
                  <a:cubicBezTo>
                    <a:pt x="329651" y="222235"/>
                    <a:pt x="334206" y="226784"/>
                    <a:pt x="334206" y="232849"/>
                  </a:cubicBezTo>
                  <a:cubicBezTo>
                    <a:pt x="334206" y="238155"/>
                    <a:pt x="329651" y="242704"/>
                    <a:pt x="324336" y="242704"/>
                  </a:cubicBezTo>
                  <a:lnTo>
                    <a:pt x="222602" y="242704"/>
                  </a:lnTo>
                  <a:cubicBezTo>
                    <a:pt x="217287" y="242704"/>
                    <a:pt x="212732" y="238155"/>
                    <a:pt x="212732" y="232849"/>
                  </a:cubicBezTo>
                  <a:cubicBezTo>
                    <a:pt x="212732" y="226784"/>
                    <a:pt x="217287" y="222235"/>
                    <a:pt x="222602" y="222235"/>
                  </a:cubicBezTo>
                  <a:close/>
                  <a:moveTo>
                    <a:pt x="418510" y="144881"/>
                  </a:moveTo>
                  <a:cubicBezTo>
                    <a:pt x="421546" y="141090"/>
                    <a:pt x="429138" y="141090"/>
                    <a:pt x="432174" y="144881"/>
                  </a:cubicBezTo>
                  <a:cubicBezTo>
                    <a:pt x="434452" y="146397"/>
                    <a:pt x="435211" y="149429"/>
                    <a:pt x="435211" y="151704"/>
                  </a:cubicBezTo>
                  <a:cubicBezTo>
                    <a:pt x="435211" y="153978"/>
                    <a:pt x="434452" y="157010"/>
                    <a:pt x="432174" y="158527"/>
                  </a:cubicBezTo>
                  <a:cubicBezTo>
                    <a:pt x="430656" y="160801"/>
                    <a:pt x="427619" y="161559"/>
                    <a:pt x="425342" y="161559"/>
                  </a:cubicBezTo>
                  <a:cubicBezTo>
                    <a:pt x="423065" y="161559"/>
                    <a:pt x="420028" y="160801"/>
                    <a:pt x="418510" y="158527"/>
                  </a:cubicBezTo>
                  <a:cubicBezTo>
                    <a:pt x="416232" y="157010"/>
                    <a:pt x="415473" y="153978"/>
                    <a:pt x="415473" y="151704"/>
                  </a:cubicBezTo>
                  <a:cubicBezTo>
                    <a:pt x="415473" y="148671"/>
                    <a:pt x="416232" y="146397"/>
                    <a:pt x="418510" y="144881"/>
                  </a:cubicBezTo>
                  <a:close/>
                  <a:moveTo>
                    <a:pt x="266576" y="144881"/>
                  </a:moveTo>
                  <a:cubicBezTo>
                    <a:pt x="269612" y="141090"/>
                    <a:pt x="276445" y="141090"/>
                    <a:pt x="280240" y="144881"/>
                  </a:cubicBezTo>
                  <a:cubicBezTo>
                    <a:pt x="282518" y="146397"/>
                    <a:pt x="283277" y="149429"/>
                    <a:pt x="283277" y="151704"/>
                  </a:cubicBezTo>
                  <a:cubicBezTo>
                    <a:pt x="283277" y="153978"/>
                    <a:pt x="282518" y="157010"/>
                    <a:pt x="280240" y="158527"/>
                  </a:cubicBezTo>
                  <a:cubicBezTo>
                    <a:pt x="278722" y="160801"/>
                    <a:pt x="275685" y="161559"/>
                    <a:pt x="273408" y="161559"/>
                  </a:cubicBezTo>
                  <a:cubicBezTo>
                    <a:pt x="271131" y="161559"/>
                    <a:pt x="268094" y="160801"/>
                    <a:pt x="266576" y="158527"/>
                  </a:cubicBezTo>
                  <a:cubicBezTo>
                    <a:pt x="264298" y="157010"/>
                    <a:pt x="263539" y="154736"/>
                    <a:pt x="263539" y="151704"/>
                  </a:cubicBezTo>
                  <a:cubicBezTo>
                    <a:pt x="263539" y="148671"/>
                    <a:pt x="264298" y="146397"/>
                    <a:pt x="266576" y="144881"/>
                  </a:cubicBezTo>
                  <a:close/>
                  <a:moveTo>
                    <a:pt x="313741" y="141821"/>
                  </a:moveTo>
                  <a:lnTo>
                    <a:pt x="385131" y="141821"/>
                  </a:lnTo>
                  <a:cubicBezTo>
                    <a:pt x="390447" y="141821"/>
                    <a:pt x="395004" y="146376"/>
                    <a:pt x="395004" y="151690"/>
                  </a:cubicBezTo>
                  <a:cubicBezTo>
                    <a:pt x="395004" y="157004"/>
                    <a:pt x="390447" y="161559"/>
                    <a:pt x="385131" y="161559"/>
                  </a:cubicBezTo>
                  <a:lnTo>
                    <a:pt x="313741" y="161559"/>
                  </a:lnTo>
                  <a:cubicBezTo>
                    <a:pt x="308425" y="161559"/>
                    <a:pt x="303868" y="157004"/>
                    <a:pt x="303868" y="151690"/>
                  </a:cubicBezTo>
                  <a:cubicBezTo>
                    <a:pt x="303868" y="146376"/>
                    <a:pt x="308425" y="141821"/>
                    <a:pt x="313741" y="141821"/>
                  </a:cubicBezTo>
                  <a:close/>
                  <a:moveTo>
                    <a:pt x="182281" y="141821"/>
                  </a:moveTo>
                  <a:lnTo>
                    <a:pt x="233192" y="141821"/>
                  </a:lnTo>
                  <a:cubicBezTo>
                    <a:pt x="238511" y="141821"/>
                    <a:pt x="243070" y="146376"/>
                    <a:pt x="243070" y="151690"/>
                  </a:cubicBezTo>
                  <a:cubicBezTo>
                    <a:pt x="243070" y="157004"/>
                    <a:pt x="238511" y="161559"/>
                    <a:pt x="233192" y="161559"/>
                  </a:cubicBezTo>
                  <a:lnTo>
                    <a:pt x="182281" y="161559"/>
                  </a:lnTo>
                  <a:cubicBezTo>
                    <a:pt x="176962" y="161559"/>
                    <a:pt x="172403" y="157004"/>
                    <a:pt x="172403" y="151690"/>
                  </a:cubicBezTo>
                  <a:cubicBezTo>
                    <a:pt x="172403" y="146376"/>
                    <a:pt x="176962" y="141821"/>
                    <a:pt x="182281" y="141821"/>
                  </a:cubicBezTo>
                  <a:close/>
                  <a:moveTo>
                    <a:pt x="273416" y="60676"/>
                  </a:moveTo>
                  <a:lnTo>
                    <a:pt x="334198" y="60676"/>
                  </a:lnTo>
                  <a:cubicBezTo>
                    <a:pt x="339516" y="60676"/>
                    <a:pt x="344075" y="65225"/>
                    <a:pt x="344075" y="70531"/>
                  </a:cubicBezTo>
                  <a:cubicBezTo>
                    <a:pt x="344075" y="76596"/>
                    <a:pt x="339516" y="81145"/>
                    <a:pt x="334198" y="81145"/>
                  </a:cubicBezTo>
                  <a:lnTo>
                    <a:pt x="273416" y="81145"/>
                  </a:lnTo>
                  <a:cubicBezTo>
                    <a:pt x="268098" y="81145"/>
                    <a:pt x="263539" y="76596"/>
                    <a:pt x="263539" y="70531"/>
                  </a:cubicBezTo>
                  <a:cubicBezTo>
                    <a:pt x="263539" y="65225"/>
                    <a:pt x="268098" y="60676"/>
                    <a:pt x="273416" y="60676"/>
                  </a:cubicBezTo>
                  <a:close/>
                  <a:moveTo>
                    <a:pt x="81286" y="20478"/>
                  </a:moveTo>
                  <a:lnTo>
                    <a:pt x="81286" y="193405"/>
                  </a:lnTo>
                  <a:lnTo>
                    <a:pt x="81286" y="288212"/>
                  </a:lnTo>
                  <a:lnTo>
                    <a:pt x="226342" y="404255"/>
                  </a:lnTo>
                  <a:lnTo>
                    <a:pt x="381272" y="404255"/>
                  </a:lnTo>
                  <a:lnTo>
                    <a:pt x="526328" y="288212"/>
                  </a:lnTo>
                  <a:lnTo>
                    <a:pt x="526328" y="193405"/>
                  </a:lnTo>
                  <a:lnTo>
                    <a:pt x="526328" y="20478"/>
                  </a:lnTo>
                  <a:close/>
                  <a:moveTo>
                    <a:pt x="60781" y="0"/>
                  </a:moveTo>
                  <a:lnTo>
                    <a:pt x="546833" y="0"/>
                  </a:lnTo>
                  <a:lnTo>
                    <a:pt x="546833" y="212367"/>
                  </a:lnTo>
                  <a:lnTo>
                    <a:pt x="598476" y="260149"/>
                  </a:lnTo>
                  <a:lnTo>
                    <a:pt x="527847" y="313241"/>
                  </a:lnTo>
                  <a:lnTo>
                    <a:pt x="388107" y="424733"/>
                  </a:lnTo>
                  <a:lnTo>
                    <a:pt x="219507" y="424733"/>
                  </a:lnTo>
                  <a:lnTo>
                    <a:pt x="79767" y="313241"/>
                  </a:lnTo>
                  <a:lnTo>
                    <a:pt x="9138" y="260149"/>
                  </a:lnTo>
                  <a:lnTo>
                    <a:pt x="60781" y="212367"/>
                  </a:lnTo>
                  <a:close/>
                </a:path>
              </a:pathLst>
            </a:custGeom>
            <a:solidFill>
              <a:srgbClr val="600808"/>
            </a:solidFill>
            <a:ln>
              <a:noFill/>
            </a:ln>
          </p:spPr>
        </p:sp>
        <p:sp>
          <p:nvSpPr>
            <p:cNvPr id="56" name="椭圆 55">
              <a:extLst>
                <a:ext uri="{FF2B5EF4-FFF2-40B4-BE49-F238E27FC236}">
                  <a16:creationId xmlns:a16="http://schemas.microsoft.com/office/drawing/2014/main" id="{B57CDD8F-8962-49AE-9FC7-0DB00DB70815}"/>
                </a:ext>
              </a:extLst>
            </p:cNvPr>
            <p:cNvSpPr/>
            <p:nvPr/>
          </p:nvSpPr>
          <p:spPr>
            <a:xfrm>
              <a:off x="7789933" y="808824"/>
              <a:ext cx="917622" cy="917622"/>
            </a:xfrm>
            <a:prstGeom prst="ellipse">
              <a:avLst/>
            </a:prstGeom>
            <a:noFill/>
            <a:ln w="28575">
              <a:solidFill>
                <a:srgbClr val="60080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7" name="文本框 56">
            <a:extLst>
              <a:ext uri="{FF2B5EF4-FFF2-40B4-BE49-F238E27FC236}">
                <a16:creationId xmlns:a16="http://schemas.microsoft.com/office/drawing/2014/main" id="{F55726F8-B13C-495D-A1B6-06855334DA60}"/>
              </a:ext>
            </a:extLst>
          </p:cNvPr>
          <p:cNvSpPr txBox="1"/>
          <p:nvPr/>
        </p:nvSpPr>
        <p:spPr>
          <a:xfrm>
            <a:off x="5889975" y="3734337"/>
            <a:ext cx="200817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/>
              <a:t>主要工作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Main Work</a:t>
            </a:r>
            <a:endParaRPr lang="zh-CN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898644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4" grpId="0"/>
      <p:bldP spid="43" grpId="0"/>
      <p:bldP spid="5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C43241C7-4BFA-4943-8E1A-D3B2A6989D6F}"/>
              </a:ext>
            </a:extLst>
          </p:cNvPr>
          <p:cNvSpPr/>
          <p:nvPr/>
        </p:nvSpPr>
        <p:spPr>
          <a:xfrm>
            <a:off x="3062689" y="398885"/>
            <a:ext cx="8994631" cy="6118315"/>
          </a:xfrm>
          <a:prstGeom prst="rect">
            <a:avLst/>
          </a:prstGeom>
          <a:blipFill dpi="0" rotWithShape="1">
            <a:blip r:embed="rId2">
              <a:alphaModFix amt="14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24" name="Straight Connector 25">
            <a:extLst>
              <a:ext uri="{FF2B5EF4-FFF2-40B4-BE49-F238E27FC236}">
                <a16:creationId xmlns:a16="http://schemas.microsoft.com/office/drawing/2014/main" id="{EEB0E3FF-714E-455E-9E78-DB8B77CFBD67}"/>
              </a:ext>
            </a:extLst>
          </p:cNvPr>
          <p:cNvCxnSpPr/>
          <p:nvPr/>
        </p:nvCxnSpPr>
        <p:spPr>
          <a:xfrm>
            <a:off x="1184314" y="4066140"/>
            <a:ext cx="163049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72445684-A4F1-42BC-91F7-417C9802190F}"/>
              </a:ext>
            </a:extLst>
          </p:cNvPr>
          <p:cNvCxnSpPr/>
          <p:nvPr/>
        </p:nvCxnSpPr>
        <p:spPr>
          <a:xfrm>
            <a:off x="638978" y="341523"/>
            <a:ext cx="0" cy="52881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6BE9CEFA-1C4C-4431-AF84-EBF0FFD7B2B3}"/>
              </a:ext>
            </a:extLst>
          </p:cNvPr>
          <p:cNvCxnSpPr>
            <a:cxnSpLocks/>
          </p:cNvCxnSpPr>
          <p:nvPr/>
        </p:nvCxnSpPr>
        <p:spPr>
          <a:xfrm>
            <a:off x="661012" y="389179"/>
            <a:ext cx="0" cy="481154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3">
            <a:extLst>
              <a:ext uri="{FF2B5EF4-FFF2-40B4-BE49-F238E27FC236}">
                <a16:creationId xmlns:a16="http://schemas.microsoft.com/office/drawing/2014/main" id="{6577A7D8-E340-4A9F-95A0-A1AEBA39BB96}"/>
              </a:ext>
            </a:extLst>
          </p:cNvPr>
          <p:cNvSpPr/>
          <p:nvPr/>
        </p:nvSpPr>
        <p:spPr>
          <a:xfrm>
            <a:off x="9051271" y="340799"/>
            <a:ext cx="2204295" cy="633878"/>
          </a:xfrm>
          <a:prstGeom prst="rect">
            <a:avLst/>
          </a:prstGeom>
          <a:blipFill dpi="0" rotWithShape="1">
            <a:blip r:embed="rId3">
              <a:alphaModFix amt="36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5B7FAA7-6973-4B8F-A7C1-3A153E43B94C}"/>
              </a:ext>
            </a:extLst>
          </p:cNvPr>
          <p:cNvSpPr/>
          <p:nvPr/>
        </p:nvSpPr>
        <p:spPr>
          <a:xfrm>
            <a:off x="0" y="2169044"/>
            <a:ext cx="12192000" cy="2014054"/>
          </a:xfrm>
          <a:prstGeom prst="rect">
            <a:avLst/>
          </a:prstGeom>
          <a:solidFill>
            <a:srgbClr val="60080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9F2500D9-723A-40C3-B0DF-9A1A1141FFE3}"/>
              </a:ext>
            </a:extLst>
          </p:cNvPr>
          <p:cNvSpPr txBox="1"/>
          <p:nvPr/>
        </p:nvSpPr>
        <p:spPr>
          <a:xfrm>
            <a:off x="4983273" y="2495078"/>
            <a:ext cx="539479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dirty="0">
                <a:solidFill>
                  <a:schemeClr val="bg1"/>
                </a:solidFill>
              </a:rPr>
              <a:t>研究背景</a:t>
            </a:r>
            <a:endParaRPr lang="en-US" altLang="zh-CN" sz="6000" dirty="0">
              <a:solidFill>
                <a:schemeClr val="bg1"/>
              </a:solidFill>
            </a:endParaRPr>
          </a:p>
          <a:p>
            <a:pPr algn="ctr"/>
            <a:r>
              <a:rPr lang="en-US" altLang="zh-CN" sz="2400" dirty="0">
                <a:solidFill>
                  <a:schemeClr val="bg1"/>
                </a:solidFill>
              </a:rPr>
              <a:t>Research Background    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29D5543-A651-4C17-B754-6BC2B7EA8701}"/>
              </a:ext>
            </a:extLst>
          </p:cNvPr>
          <p:cNvSpPr/>
          <p:nvPr/>
        </p:nvSpPr>
        <p:spPr>
          <a:xfrm>
            <a:off x="1438456" y="1855218"/>
            <a:ext cx="2251042" cy="2663848"/>
          </a:xfrm>
          <a:prstGeom prst="rect">
            <a:avLst/>
          </a:prstGeom>
          <a:noFill/>
          <a:ln w="76200">
            <a:solidFill>
              <a:srgbClr val="600808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E027ABFE-0BC0-493B-8AF6-755D2EE10E94}"/>
              </a:ext>
            </a:extLst>
          </p:cNvPr>
          <p:cNvCxnSpPr>
            <a:cxnSpLocks/>
          </p:cNvCxnSpPr>
          <p:nvPr/>
        </p:nvCxnSpPr>
        <p:spPr>
          <a:xfrm>
            <a:off x="1640858" y="4384156"/>
            <a:ext cx="1846237" cy="0"/>
          </a:xfrm>
          <a:prstGeom prst="line">
            <a:avLst/>
          </a:prstGeom>
          <a:ln w="57150">
            <a:solidFill>
              <a:srgbClr val="600808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0FECF3FD-F1F7-46FC-804D-5DF290798F5B}"/>
              </a:ext>
            </a:extLst>
          </p:cNvPr>
          <p:cNvSpPr txBox="1"/>
          <p:nvPr/>
        </p:nvSpPr>
        <p:spPr>
          <a:xfrm>
            <a:off x="1883813" y="2360463"/>
            <a:ext cx="136032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</a:rPr>
              <a:t>1</a:t>
            </a:r>
            <a:endParaRPr lang="zh-CN" altLang="en-US" sz="10000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n-ea"/>
            </a:endParaRP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57F800D6-9B42-4AD0-94AF-1E4C674D5F14}"/>
              </a:ext>
            </a:extLst>
          </p:cNvPr>
          <p:cNvCxnSpPr>
            <a:cxnSpLocks/>
          </p:cNvCxnSpPr>
          <p:nvPr/>
        </p:nvCxnSpPr>
        <p:spPr>
          <a:xfrm>
            <a:off x="1640858" y="2006007"/>
            <a:ext cx="1846237" cy="0"/>
          </a:xfrm>
          <a:prstGeom prst="line">
            <a:avLst/>
          </a:prstGeom>
          <a:ln w="57150">
            <a:solidFill>
              <a:srgbClr val="600808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C9625245-B910-4291-B398-090CCCD3EC34}"/>
              </a:ext>
            </a:extLst>
          </p:cNvPr>
          <p:cNvGrpSpPr/>
          <p:nvPr/>
        </p:nvGrpSpPr>
        <p:grpSpPr>
          <a:xfrm>
            <a:off x="8873637" y="431370"/>
            <a:ext cx="2559562" cy="601393"/>
            <a:chOff x="4304429" y="531628"/>
            <a:chExt cx="3867985" cy="908819"/>
          </a:xfrm>
        </p:grpSpPr>
        <p:pic>
          <p:nvPicPr>
            <p:cNvPr id="22" name="图片 21">
              <a:extLst>
                <a:ext uri="{FF2B5EF4-FFF2-40B4-BE49-F238E27FC236}">
                  <a16:creationId xmlns:a16="http://schemas.microsoft.com/office/drawing/2014/main" id="{BE72246E-3E41-41CE-8AC0-E9C5CD04C2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615"/>
            <a:stretch/>
          </p:blipFill>
          <p:spPr>
            <a:xfrm>
              <a:off x="4304429" y="531628"/>
              <a:ext cx="1313105" cy="908819"/>
            </a:xfrm>
            <a:prstGeom prst="ellipse">
              <a:avLst/>
            </a:prstGeom>
          </p:spPr>
        </p:pic>
        <p:pic>
          <p:nvPicPr>
            <p:cNvPr id="23" name="图片 22">
              <a:extLst>
                <a:ext uri="{FF2B5EF4-FFF2-40B4-BE49-F238E27FC236}">
                  <a16:creationId xmlns:a16="http://schemas.microsoft.com/office/drawing/2014/main" id="{5195868F-146D-472C-A8C3-E211794DC65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0588"/>
            <a:stretch/>
          </p:blipFill>
          <p:spPr>
            <a:xfrm>
              <a:off x="5728438" y="571852"/>
              <a:ext cx="2443976" cy="7382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1159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id="{FBA0251B-1857-4019-AB51-A90A0ACBABF3}"/>
              </a:ext>
            </a:extLst>
          </p:cNvPr>
          <p:cNvCxnSpPr/>
          <p:nvPr/>
        </p:nvCxnSpPr>
        <p:spPr>
          <a:xfrm>
            <a:off x="760165" y="547178"/>
            <a:ext cx="0" cy="52881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本框 37">
            <a:extLst>
              <a:ext uri="{FF2B5EF4-FFF2-40B4-BE49-F238E27FC236}">
                <a16:creationId xmlns:a16="http://schemas.microsoft.com/office/drawing/2014/main" id="{314F4BA4-0D51-4E54-97BC-38977F77C997}"/>
              </a:ext>
            </a:extLst>
          </p:cNvPr>
          <p:cNvSpPr txBox="1"/>
          <p:nvPr/>
        </p:nvSpPr>
        <p:spPr>
          <a:xfrm>
            <a:off x="936435" y="478640"/>
            <a:ext cx="23596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</a:rPr>
              <a:t>论文答辩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2D309E04-42F0-49ED-97F9-E2BDC3315D69}"/>
              </a:ext>
            </a:extLst>
          </p:cNvPr>
          <p:cNvSpPr txBox="1"/>
          <p:nvPr/>
        </p:nvSpPr>
        <p:spPr>
          <a:xfrm>
            <a:off x="958469" y="488416"/>
            <a:ext cx="449488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/>
              <a:t>研究背景</a:t>
            </a:r>
            <a:endParaRPr lang="en-US" altLang="zh-CN" sz="3600" dirty="0"/>
          </a:p>
          <a:p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Research Background    </a:t>
            </a:r>
          </a:p>
          <a:p>
            <a:endParaRPr lang="zh-CN" alt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0A8D1473-2FB4-4580-8621-74530170EAED}"/>
              </a:ext>
            </a:extLst>
          </p:cNvPr>
          <p:cNvSpPr/>
          <p:nvPr/>
        </p:nvSpPr>
        <p:spPr>
          <a:xfrm>
            <a:off x="9389288" y="502691"/>
            <a:ext cx="2042547" cy="617783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21395A1A-9FCE-4E40-92A3-B965F4C46537}"/>
              </a:ext>
            </a:extLst>
          </p:cNvPr>
          <p:cNvSpPr/>
          <p:nvPr/>
        </p:nvSpPr>
        <p:spPr>
          <a:xfrm>
            <a:off x="613799" y="547178"/>
            <a:ext cx="168400" cy="735579"/>
          </a:xfrm>
          <a:prstGeom prst="rect">
            <a:avLst/>
          </a:prstGeom>
          <a:solidFill>
            <a:srgbClr val="6008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08CDB2B-3188-4BE8-B482-9B47382558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8963" y="1647664"/>
            <a:ext cx="4698755" cy="173756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60061C8-09ED-4779-9473-A16BD468CC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5645" y="1880064"/>
            <a:ext cx="2467319" cy="150516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FAD2B1D3-11E7-4A45-A608-5AF814852E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2275" y="4201813"/>
            <a:ext cx="2734057" cy="160995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ABE11BD-CEE7-4F12-A205-FC6982825C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92147" y="3942261"/>
            <a:ext cx="3472385" cy="2129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972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B87A37F5-29A9-4FE2-BA7E-87966B24C3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930" y="643466"/>
            <a:ext cx="10222140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1533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50</Words>
  <Application>Microsoft Office PowerPoint</Application>
  <PresentationFormat>宽屏</PresentationFormat>
  <Paragraphs>16</Paragraphs>
  <Slides>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</vt:i4>
      </vt:variant>
    </vt:vector>
  </HeadingPairs>
  <TitlesOfParts>
    <vt:vector size="10" baseType="lpstr">
      <vt:lpstr>等线</vt:lpstr>
      <vt:lpstr>等线 Light</vt:lpstr>
      <vt:lpstr>华文楷体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董 子恒</dc:creator>
  <cp:lastModifiedBy>董 子恒</cp:lastModifiedBy>
  <cp:revision>2</cp:revision>
  <dcterms:created xsi:type="dcterms:W3CDTF">2019-05-30T13:42:25Z</dcterms:created>
  <dcterms:modified xsi:type="dcterms:W3CDTF">2019-05-30T13:43:25Z</dcterms:modified>
</cp:coreProperties>
</file>